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+xml" PartName="/ppt/slides/slide5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presentationml.slide+xml" PartName="/ppt/slides/slide5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4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301" r:id="rId3"/>
    <p:sldId id="257" r:id="rId4"/>
    <p:sldId id="258" r:id="rId5"/>
    <p:sldId id="302" r:id="rId6"/>
    <p:sldId id="303" r:id="rId7"/>
    <p:sldId id="259" r:id="rId8"/>
    <p:sldId id="304" r:id="rId9"/>
    <p:sldId id="260" r:id="rId10"/>
    <p:sldId id="305" r:id="rId11"/>
    <p:sldId id="261" r:id="rId12"/>
    <p:sldId id="262" r:id="rId13"/>
    <p:sldId id="306" r:id="rId14"/>
    <p:sldId id="263" r:id="rId15"/>
    <p:sldId id="264" r:id="rId16"/>
    <p:sldId id="266" r:id="rId17"/>
    <p:sldId id="267" r:id="rId18"/>
    <p:sldId id="268" r:id="rId19"/>
    <p:sldId id="265" r:id="rId20"/>
    <p:sldId id="269" r:id="rId21"/>
    <p:sldId id="270" r:id="rId22"/>
    <p:sldId id="271" r:id="rId23"/>
    <p:sldId id="273" r:id="rId24"/>
    <p:sldId id="307" r:id="rId25"/>
    <p:sldId id="274" r:id="rId26"/>
    <p:sldId id="300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308" r:id="rId35"/>
    <p:sldId id="309" r:id="rId36"/>
    <p:sldId id="283" r:id="rId37"/>
    <p:sldId id="285" r:id="rId38"/>
    <p:sldId id="310" r:id="rId39"/>
    <p:sldId id="311" r:id="rId40"/>
    <p:sldId id="312" r:id="rId41"/>
    <p:sldId id="298" r:id="rId42"/>
    <p:sldId id="287" r:id="rId43"/>
    <p:sldId id="288" r:id="rId44"/>
    <p:sldId id="313" r:id="rId45"/>
    <p:sldId id="289" r:id="rId46"/>
    <p:sldId id="290" r:id="rId47"/>
    <p:sldId id="314" r:id="rId48"/>
    <p:sldId id="291" r:id="rId49"/>
    <p:sldId id="296" r:id="rId50"/>
    <p:sldId id="292" r:id="rId51"/>
    <p:sldId id="293" r:id="rId52"/>
    <p:sldId id="315" r:id="rId53"/>
    <p:sldId id="299" r:id="rId54"/>
    <p:sldId id="31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2045" autoAdjust="0"/>
  </p:normalViewPr>
  <p:slideViewPr>
    <p:cSldViewPr>
      <p:cViewPr varScale="1">
        <p:scale>
          <a:sx n="81" d="100"/>
          <a:sy n="81" d="100"/>
        </p:scale>
        <p:origin x="-14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7A8B-678A-4E34-B4C4-7E616AC7682F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CD0C-6702-4FBA-A59C-063677E1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9thc-artworldwide.org/spring03/218-the-darwin-effect-introduc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86874" cy="135729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b="1" dirty="0" smtClean="0"/>
              <a:t>Дарвинизам у визуелној култури Европе у 19. веку</a:t>
            </a:r>
            <a:endParaRPr lang="en-US" b="1" dirty="0"/>
          </a:p>
        </p:txBody>
      </p:sp>
      <p:pic>
        <p:nvPicPr>
          <p:cNvPr id="4" name="Picture 3" descr="John collier, Čarl Darvin, 1881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667759" cy="4786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648866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Чарлс</a:t>
            </a:r>
            <a:r>
              <a:rPr lang="en-US" dirty="0" smtClean="0"/>
              <a:t> </a:t>
            </a:r>
            <a:r>
              <a:rPr lang="en-US" dirty="0" err="1" smtClean="0"/>
              <a:t>Роберт</a:t>
            </a:r>
            <a:r>
              <a:rPr lang="en-US" dirty="0" smtClean="0"/>
              <a:t> </a:t>
            </a:r>
            <a:r>
              <a:rPr lang="en-US" dirty="0" err="1" smtClean="0"/>
              <a:t>Дарвин</a:t>
            </a:r>
            <a:r>
              <a:rPr lang="en-US" dirty="0" smtClean="0"/>
              <a:t> (1809-1882) </a:t>
            </a:r>
            <a:endParaRPr lang="en-US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500530" y="1643050"/>
            <a:ext cx="464347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Природњак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геолог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Чарлс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Роберт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Дарвин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(1809-1882)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један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најутицајнијих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научних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мислилаца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времена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У 19.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његова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промишљања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историји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разноликости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укључујући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теорију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порекла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људског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допринела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великим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променама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науци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филозофији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друштвеној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мисли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религијским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веровањима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људи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Иако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Дарвинова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теорија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начинила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снажан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преокрет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пољима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антропологије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психологије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друштвеним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хуманистичким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наукама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уопште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њен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утицај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визуелној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култури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још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увек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изучава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периода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скоро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година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уметници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широм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реаговали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његове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постулате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идеје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иницирали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28604"/>
            <a:ext cx="8301038" cy="578647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dirty="0" err="1" smtClean="0"/>
              <a:t>Сада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јавило</a:t>
            </a:r>
            <a:r>
              <a:rPr lang="en-US" dirty="0" smtClean="0"/>
              <a:t> </a:t>
            </a:r>
            <a:r>
              <a:rPr lang="en-US" dirty="0" err="1" smtClean="0"/>
              <a:t>питање</a:t>
            </a:r>
            <a:r>
              <a:rPr lang="en-US" dirty="0" smtClean="0"/>
              <a:t> </a:t>
            </a:r>
            <a:r>
              <a:rPr lang="en-US" dirty="0" err="1" smtClean="0"/>
              <a:t>како</a:t>
            </a:r>
            <a:r>
              <a:rPr lang="en-US" dirty="0" smtClean="0"/>
              <a:t> </a:t>
            </a:r>
            <a:r>
              <a:rPr lang="en-US" dirty="0" err="1" smtClean="0"/>
              <a:t>представити</a:t>
            </a:r>
            <a:r>
              <a:rPr lang="en-US" dirty="0" smtClean="0"/>
              <a:t> </a:t>
            </a:r>
            <a:r>
              <a:rPr lang="en-US" dirty="0" err="1" smtClean="0"/>
              <a:t>анимално</a:t>
            </a:r>
            <a:r>
              <a:rPr lang="en-US" dirty="0" smtClean="0"/>
              <a:t> у </a:t>
            </a:r>
            <a:r>
              <a:rPr lang="en-US" dirty="0" err="1" smtClean="0"/>
              <a:t>човеку</a:t>
            </a:r>
            <a:r>
              <a:rPr lang="en-US" dirty="0" smtClean="0"/>
              <a:t>, </a:t>
            </a:r>
            <a:r>
              <a:rPr lang="en-US" dirty="0" err="1" smtClean="0"/>
              <a:t>односно</a:t>
            </a:r>
            <a:r>
              <a:rPr lang="en-US" dirty="0" smtClean="0"/>
              <a:t> </a:t>
            </a:r>
            <a:r>
              <a:rPr lang="en-US" dirty="0" err="1" smtClean="0"/>
              <a:t>његов</a:t>
            </a:r>
            <a:r>
              <a:rPr lang="en-US" dirty="0" smtClean="0"/>
              <a:t> </a:t>
            </a:r>
            <a:r>
              <a:rPr lang="en-US" dirty="0" err="1" smtClean="0"/>
              <a:t>нови</a:t>
            </a:r>
            <a:r>
              <a:rPr lang="en-US" dirty="0" smtClean="0"/>
              <a:t> </a:t>
            </a:r>
            <a:r>
              <a:rPr lang="en-US" dirty="0" err="1" smtClean="0"/>
              <a:t>идентитет</a:t>
            </a:r>
            <a:r>
              <a:rPr lang="en-US" dirty="0" smtClean="0"/>
              <a:t> у </a:t>
            </a:r>
            <a:r>
              <a:rPr lang="en-US" dirty="0" err="1" smtClean="0"/>
              <a:t>визуелним</a:t>
            </a:r>
            <a:r>
              <a:rPr lang="en-US" dirty="0" smtClean="0"/>
              <a:t> </a:t>
            </a:r>
            <a:r>
              <a:rPr lang="en-US" dirty="0" err="1" smtClean="0"/>
              <a:t>уметностима</a:t>
            </a:r>
            <a:r>
              <a:rPr lang="en-US" dirty="0" smtClean="0"/>
              <a:t>. </a:t>
            </a:r>
            <a:r>
              <a:rPr lang="en-US" dirty="0" err="1" smtClean="0"/>
              <a:t>Арнолд</a:t>
            </a:r>
            <a:r>
              <a:rPr lang="en-US" dirty="0" smtClean="0"/>
              <a:t> </a:t>
            </a:r>
            <a:r>
              <a:rPr lang="en-US" dirty="0" err="1" smtClean="0"/>
              <a:t>Беклин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почео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сликар</a:t>
            </a:r>
            <a:r>
              <a:rPr lang="en-US" dirty="0" smtClean="0"/>
              <a:t> </a:t>
            </a:r>
            <a:r>
              <a:rPr lang="en-US" dirty="0" err="1" smtClean="0"/>
              <a:t>пејзажа</a:t>
            </a:r>
            <a:r>
              <a:rPr lang="en-US" dirty="0" smtClean="0"/>
              <a:t> у </a:t>
            </a:r>
            <a:r>
              <a:rPr lang="en-US" dirty="0" err="1" smtClean="0"/>
              <a:t>римској</a:t>
            </a:r>
            <a:r>
              <a:rPr lang="en-US" dirty="0" smtClean="0"/>
              <a:t> </a:t>
            </a:r>
            <a:r>
              <a:rPr lang="en-US" dirty="0" err="1" smtClean="0"/>
              <a:t>традицији</a:t>
            </a:r>
            <a:r>
              <a:rPr lang="en-US" dirty="0" smtClean="0"/>
              <a:t>, </a:t>
            </a:r>
            <a:r>
              <a:rPr lang="en-US" dirty="0" err="1" smtClean="0"/>
              <a:t>заинтересован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ефекте</a:t>
            </a:r>
            <a:r>
              <a:rPr lang="en-US" dirty="0" smtClean="0"/>
              <a:t> </a:t>
            </a:r>
            <a:r>
              <a:rPr lang="en-US" dirty="0" err="1" smtClean="0"/>
              <a:t>светла</a:t>
            </a:r>
            <a:r>
              <a:rPr lang="en-US" dirty="0" smtClean="0"/>
              <a:t> и </a:t>
            </a:r>
            <a:r>
              <a:rPr lang="en-US" dirty="0" err="1" smtClean="0"/>
              <a:t>атмосфере</a:t>
            </a:r>
            <a:r>
              <a:rPr lang="en-US" dirty="0" smtClean="0"/>
              <a:t>. </a:t>
            </a:r>
            <a:r>
              <a:rPr lang="en-US" dirty="0" err="1" smtClean="0"/>
              <a:t>До</a:t>
            </a:r>
            <a:r>
              <a:rPr lang="en-US" dirty="0" smtClean="0"/>
              <a:t> 70их </a:t>
            </a:r>
            <a:r>
              <a:rPr lang="en-US" dirty="0" err="1" smtClean="0"/>
              <a:t>година</a:t>
            </a:r>
            <a:r>
              <a:rPr lang="en-US" dirty="0" smtClean="0"/>
              <a:t> </a:t>
            </a:r>
            <a:r>
              <a:rPr lang="en-US" dirty="0" err="1" smtClean="0"/>
              <a:t>фигура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већ</a:t>
            </a:r>
            <a:r>
              <a:rPr lang="en-US" dirty="0" smtClean="0"/>
              <a:t> </a:t>
            </a:r>
            <a:r>
              <a:rPr lang="en-US" dirty="0" err="1" smtClean="0"/>
              <a:t>доминирала</a:t>
            </a:r>
            <a:r>
              <a:rPr lang="en-US" dirty="0" smtClean="0"/>
              <a:t> </a:t>
            </a:r>
            <a:r>
              <a:rPr lang="en-US" dirty="0" err="1" smtClean="0"/>
              <a:t>његовим</a:t>
            </a:r>
            <a:r>
              <a:rPr lang="en-US" dirty="0" smtClean="0"/>
              <a:t> </a:t>
            </a:r>
            <a:r>
              <a:rPr lang="en-US" dirty="0" err="1" smtClean="0"/>
              <a:t>композицијама</a:t>
            </a:r>
            <a:r>
              <a:rPr lang="en-US" dirty="0" smtClean="0"/>
              <a:t>, а </a:t>
            </a:r>
            <a:r>
              <a:rPr lang="en-US" dirty="0" err="1" smtClean="0"/>
              <a:t>посебно</a:t>
            </a:r>
            <a:r>
              <a:rPr lang="en-US" dirty="0" smtClean="0"/>
              <a:t> </a:t>
            </a:r>
            <a:r>
              <a:rPr lang="en-US" dirty="0" err="1" smtClean="0"/>
              <a:t>класична</a:t>
            </a:r>
            <a:r>
              <a:rPr lang="en-US" dirty="0" smtClean="0"/>
              <a:t> </a:t>
            </a:r>
            <a:r>
              <a:rPr lang="en-US" dirty="0" err="1" smtClean="0"/>
              <a:t>бића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кентаури</a:t>
            </a:r>
            <a:r>
              <a:rPr lang="en-US" dirty="0" smtClean="0"/>
              <a:t>, </a:t>
            </a:r>
            <a:r>
              <a:rPr lang="en-US" dirty="0" err="1" smtClean="0"/>
              <a:t>сатири</a:t>
            </a:r>
            <a:r>
              <a:rPr lang="en-US" dirty="0" smtClean="0"/>
              <a:t>, </a:t>
            </a:r>
            <a:r>
              <a:rPr lang="en-US" dirty="0" err="1" smtClean="0"/>
              <a:t>најаде</a:t>
            </a:r>
            <a:r>
              <a:rPr lang="en-US" dirty="0" smtClean="0"/>
              <a:t>, </a:t>
            </a:r>
            <a:r>
              <a:rPr lang="en-US" dirty="0" err="1" smtClean="0"/>
              <a:t>сирене</a:t>
            </a:r>
            <a:r>
              <a:rPr lang="en-US" dirty="0" smtClean="0"/>
              <a:t> и </a:t>
            </a:r>
            <a:r>
              <a:rPr lang="en-US" dirty="0" err="1" smtClean="0"/>
              <a:t>тритони</a:t>
            </a:r>
            <a:r>
              <a:rPr lang="en-US" dirty="0" smtClean="0"/>
              <a:t>,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ће</a:t>
            </a:r>
            <a:r>
              <a:rPr lang="en-US" dirty="0" smtClean="0"/>
              <a:t> </a:t>
            </a:r>
            <a:r>
              <a:rPr lang="en-US" dirty="0" err="1" smtClean="0"/>
              <a:t>му</a:t>
            </a:r>
            <a:r>
              <a:rPr lang="en-US" dirty="0" smtClean="0"/>
              <a:t> </a:t>
            </a:r>
            <a:r>
              <a:rPr lang="en-US" dirty="0" err="1" smtClean="0"/>
              <a:t>постати</a:t>
            </a:r>
            <a:r>
              <a:rPr lang="en-US" dirty="0" smtClean="0"/>
              <a:t> </a:t>
            </a:r>
            <a:r>
              <a:rPr lang="en-US" dirty="0" err="1" smtClean="0"/>
              <a:t>централни</a:t>
            </a:r>
            <a:r>
              <a:rPr lang="en-US" dirty="0" smtClean="0"/>
              <a:t> </a:t>
            </a:r>
            <a:r>
              <a:rPr lang="en-US" dirty="0" err="1" smtClean="0"/>
              <a:t>мотив</a:t>
            </a:r>
            <a:r>
              <a:rPr lang="en-US" dirty="0" smtClean="0"/>
              <a:t>. </a:t>
            </a:r>
            <a:r>
              <a:rPr lang="en-US" dirty="0" err="1" smtClean="0"/>
              <a:t>Нема</a:t>
            </a:r>
            <a:r>
              <a:rPr lang="en-US" dirty="0" smtClean="0"/>
              <a:t> </a:t>
            </a:r>
            <a:r>
              <a:rPr lang="en-US" dirty="0" err="1" smtClean="0"/>
              <a:t>ништа</a:t>
            </a:r>
            <a:r>
              <a:rPr lang="en-US" dirty="0" smtClean="0"/>
              <a:t> </a:t>
            </a:r>
            <a:r>
              <a:rPr lang="en-US" dirty="0" err="1" smtClean="0"/>
              <a:t>необично</a:t>
            </a:r>
            <a:r>
              <a:rPr lang="en-US" dirty="0" smtClean="0"/>
              <a:t> у </a:t>
            </a:r>
            <a:r>
              <a:rPr lang="en-US" dirty="0" err="1" smtClean="0"/>
              <a:t>приказивању</a:t>
            </a:r>
            <a:r>
              <a:rPr lang="en-US" dirty="0" smtClean="0"/>
              <a:t> </a:t>
            </a:r>
            <a:r>
              <a:rPr lang="en-US" dirty="0" err="1" smtClean="0"/>
              <a:t>класичних</a:t>
            </a:r>
            <a:r>
              <a:rPr lang="en-US" dirty="0" smtClean="0"/>
              <a:t> </a:t>
            </a:r>
            <a:r>
              <a:rPr lang="en-US" dirty="0" err="1" smtClean="0"/>
              <a:t>чудовишта</a:t>
            </a:r>
            <a:r>
              <a:rPr lang="en-US" dirty="0" smtClean="0"/>
              <a:t> у </a:t>
            </a:r>
            <a:r>
              <a:rPr lang="en-US" dirty="0" err="1" smtClean="0"/>
              <a:t>културној</a:t>
            </a:r>
            <a:r>
              <a:rPr lang="en-US" dirty="0" smtClean="0"/>
              <a:t> </a:t>
            </a:r>
            <a:r>
              <a:rPr lang="en-US" dirty="0" err="1" smtClean="0"/>
              <a:t>продукцији</a:t>
            </a:r>
            <a:r>
              <a:rPr lang="en-US" dirty="0" smtClean="0"/>
              <a:t> 19. </a:t>
            </a:r>
            <a:r>
              <a:rPr lang="en-US" dirty="0" err="1" smtClean="0"/>
              <a:t>века</a:t>
            </a:r>
            <a:r>
              <a:rPr lang="en-US" dirty="0" smtClean="0"/>
              <a:t>, </a:t>
            </a:r>
            <a:r>
              <a:rPr lang="en-US" dirty="0" err="1" smtClean="0"/>
              <a:t>међутим</a:t>
            </a:r>
            <a:r>
              <a:rPr lang="en-US" dirty="0" smtClean="0"/>
              <a:t> </a:t>
            </a:r>
            <a:r>
              <a:rPr lang="en-US" dirty="0" err="1" smtClean="0"/>
              <a:t>код</a:t>
            </a:r>
            <a:r>
              <a:rPr lang="en-US" dirty="0" smtClean="0"/>
              <a:t> </a:t>
            </a:r>
            <a:r>
              <a:rPr lang="en-US" dirty="0" err="1" smtClean="0"/>
              <a:t>Беклина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она</a:t>
            </a:r>
            <a:r>
              <a:rPr lang="en-US" dirty="0" smtClean="0"/>
              <a:t> </a:t>
            </a:r>
            <a:r>
              <a:rPr lang="en-US" dirty="0" err="1" smtClean="0"/>
              <a:t>обично</a:t>
            </a:r>
            <a:r>
              <a:rPr lang="en-US" dirty="0" smtClean="0"/>
              <a:t> </a:t>
            </a:r>
            <a:r>
              <a:rPr lang="en-US" dirty="0" err="1" smtClean="0"/>
              <a:t>описивана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митолошки</a:t>
            </a:r>
            <a:r>
              <a:rPr lang="en-US" dirty="0" smtClean="0"/>
              <a:t> </a:t>
            </a:r>
            <a:r>
              <a:rPr lang="en-US" dirty="0" err="1" smtClean="0"/>
              <a:t>прикази</a:t>
            </a:r>
            <a:r>
              <a:rPr lang="en-US" dirty="0" smtClean="0"/>
              <a:t>, </a:t>
            </a:r>
            <a:r>
              <a:rPr lang="en-US" dirty="0" err="1" smtClean="0"/>
              <a:t>већ</a:t>
            </a:r>
            <a:r>
              <a:rPr lang="en-US" dirty="0" smtClean="0"/>
              <a:t> </a:t>
            </a:r>
            <a:r>
              <a:rPr lang="en-US" dirty="0" err="1" smtClean="0"/>
              <a:t>пре</a:t>
            </a:r>
            <a:r>
              <a:rPr lang="en-US" dirty="0" smtClean="0"/>
              <a:t> </a:t>
            </a:r>
            <a:r>
              <a:rPr lang="en-US" dirty="0" err="1" smtClean="0"/>
              <a:t>митолошке</a:t>
            </a:r>
            <a:r>
              <a:rPr lang="en-US" dirty="0" smtClean="0"/>
              <a:t> </a:t>
            </a:r>
            <a:r>
              <a:rPr lang="en-US" dirty="0" err="1" smtClean="0"/>
              <a:t>форме</a:t>
            </a:r>
            <a:r>
              <a:rPr lang="en-US" dirty="0" smtClean="0"/>
              <a:t> </a:t>
            </a:r>
            <a:r>
              <a:rPr lang="en-US" dirty="0" err="1" smtClean="0"/>
              <a:t>његове</a:t>
            </a:r>
            <a:r>
              <a:rPr lang="en-US" dirty="0" smtClean="0"/>
              <a:t> </a:t>
            </a:r>
            <a:r>
              <a:rPr lang="en-US" dirty="0" err="1" smtClean="0"/>
              <a:t>личне</a:t>
            </a:r>
            <a:r>
              <a:rPr lang="en-US" dirty="0" smtClean="0"/>
              <a:t> </a:t>
            </a:r>
            <a:r>
              <a:rPr lang="en-US" dirty="0" err="1" smtClean="0"/>
              <a:t>фантазије</a:t>
            </a:r>
            <a:r>
              <a:rPr lang="en-US" dirty="0" smtClean="0"/>
              <a:t>. </a:t>
            </a:r>
            <a:r>
              <a:rPr lang="en-US" dirty="0" err="1" smtClean="0"/>
              <a:t>Беклин</a:t>
            </a:r>
            <a:r>
              <a:rPr lang="en-US" dirty="0" smtClean="0"/>
              <a:t> </a:t>
            </a:r>
            <a:r>
              <a:rPr lang="en-US" dirty="0" err="1" smtClean="0"/>
              <a:t>ће</a:t>
            </a:r>
            <a:r>
              <a:rPr lang="en-US" dirty="0" smtClean="0"/>
              <a:t> </a:t>
            </a:r>
            <a:r>
              <a:rPr lang="en-US" dirty="0" err="1" smtClean="0"/>
              <a:t>заправо</a:t>
            </a:r>
            <a:r>
              <a:rPr lang="en-US" dirty="0" smtClean="0"/>
              <a:t> </a:t>
            </a:r>
            <a:r>
              <a:rPr lang="en-US" dirty="0" err="1" smtClean="0"/>
              <a:t>преузети</a:t>
            </a:r>
            <a:r>
              <a:rPr lang="en-US" dirty="0" smtClean="0"/>
              <a:t> </a:t>
            </a:r>
            <a:r>
              <a:rPr lang="en-US" dirty="0" err="1" smtClean="0"/>
              <a:t>класичну</a:t>
            </a:r>
            <a:r>
              <a:rPr lang="en-US" dirty="0" smtClean="0"/>
              <a:t> </a:t>
            </a:r>
            <a:r>
              <a:rPr lang="en-US" dirty="0" err="1" smtClean="0"/>
              <a:t>митологију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средство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изражавање</a:t>
            </a:r>
            <a:r>
              <a:rPr lang="en-US" dirty="0" smtClean="0"/>
              <a:t> </a:t>
            </a:r>
            <a:r>
              <a:rPr lang="en-US" dirty="0" err="1" smtClean="0"/>
              <a:t>концепата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њему</a:t>
            </a:r>
            <a:r>
              <a:rPr lang="en-US" dirty="0" smtClean="0"/>
              <a:t> </a:t>
            </a:r>
            <a:r>
              <a:rPr lang="en-US" dirty="0" err="1" smtClean="0"/>
              <a:t>били</a:t>
            </a:r>
            <a:r>
              <a:rPr lang="en-US" dirty="0" smtClean="0"/>
              <a:t> </a:t>
            </a:r>
            <a:r>
              <a:rPr lang="en-US" dirty="0" err="1" smtClean="0"/>
              <a:t>савремени</a:t>
            </a:r>
            <a:r>
              <a:rPr lang="en-US" dirty="0" smtClean="0"/>
              <a:t>, а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пре</a:t>
            </a:r>
            <a:r>
              <a:rPr lang="en-US" dirty="0" smtClean="0"/>
              <a:t> </a:t>
            </a:r>
            <a:r>
              <a:rPr lang="en-US" dirty="0" err="1" smtClean="0"/>
              <a:t>свега</a:t>
            </a:r>
            <a:r>
              <a:rPr lang="en-US" dirty="0" smtClean="0"/>
              <a:t> </a:t>
            </a:r>
            <a:r>
              <a:rPr lang="en-US" dirty="0" err="1" smtClean="0"/>
              <a:t>позиционирање</a:t>
            </a:r>
            <a:r>
              <a:rPr lang="en-US" dirty="0" smtClean="0"/>
              <a:t> </a:t>
            </a:r>
            <a:r>
              <a:rPr lang="en-US" dirty="0" err="1" smtClean="0"/>
              <a:t>човека</a:t>
            </a:r>
            <a:r>
              <a:rPr lang="en-US" dirty="0" smtClean="0"/>
              <a:t> у </a:t>
            </a:r>
            <a:r>
              <a:rPr lang="en-US" dirty="0" err="1" smtClean="0"/>
              <a:t>природи</a:t>
            </a:r>
            <a:r>
              <a:rPr lang="en-US" dirty="0" smtClean="0"/>
              <a:t>.</a:t>
            </a:r>
          </a:p>
          <a:p>
            <a:pPr algn="just"/>
            <a:r>
              <a:rPr lang="en-US" b="1" i="1" dirty="0" err="1" smtClean="0"/>
              <a:t>Венера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Анадиомена</a:t>
            </a:r>
            <a:r>
              <a:rPr lang="en-US" b="1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Лета</a:t>
            </a:r>
            <a:r>
              <a:rPr lang="en-US" dirty="0" smtClean="0"/>
              <a:t> 1871. </a:t>
            </a:r>
            <a:r>
              <a:rPr lang="en-US" dirty="0" err="1" smtClean="0"/>
              <a:t>Беклин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коначно</a:t>
            </a:r>
            <a:r>
              <a:rPr lang="en-US" dirty="0" smtClean="0"/>
              <a:t> </a:t>
            </a:r>
            <a:r>
              <a:rPr lang="en-US" dirty="0" err="1" smtClean="0"/>
              <a:t>сели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Базела</a:t>
            </a:r>
            <a:r>
              <a:rPr lang="en-US" dirty="0" smtClean="0"/>
              <a:t> у </a:t>
            </a:r>
            <a:r>
              <a:rPr lang="en-US" dirty="0" err="1" smtClean="0"/>
              <a:t>Минхен</a:t>
            </a:r>
            <a:r>
              <a:rPr lang="en-US" dirty="0" smtClean="0"/>
              <a:t>, и </a:t>
            </a:r>
            <a:r>
              <a:rPr lang="en-US" dirty="0" err="1" smtClean="0"/>
              <a:t>долази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његовог</a:t>
            </a:r>
            <a:r>
              <a:rPr lang="en-US" dirty="0" smtClean="0"/>
              <a:t> </a:t>
            </a:r>
            <a:r>
              <a:rPr lang="en-US" dirty="0" err="1" smtClean="0"/>
              <a:t>одвајања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учења</a:t>
            </a:r>
            <a:r>
              <a:rPr lang="en-US" dirty="0" smtClean="0"/>
              <a:t> </a:t>
            </a:r>
            <a:r>
              <a:rPr lang="en-US" dirty="0" err="1" smtClean="0"/>
              <a:t>дотадашњег</a:t>
            </a:r>
            <a:r>
              <a:rPr lang="en-US" dirty="0" smtClean="0"/>
              <a:t> </a:t>
            </a:r>
            <a:r>
              <a:rPr lang="en-US" dirty="0" err="1" smtClean="0"/>
              <a:t>ментора</a:t>
            </a:r>
            <a:r>
              <a:rPr lang="en-US" dirty="0" smtClean="0"/>
              <a:t> </a:t>
            </a:r>
            <a:r>
              <a:rPr lang="en-US" dirty="0" err="1" smtClean="0"/>
              <a:t>Јакоба</a:t>
            </a:r>
            <a:r>
              <a:rPr lang="en-US" dirty="0" smtClean="0"/>
              <a:t> </a:t>
            </a:r>
            <a:r>
              <a:rPr lang="en-US" dirty="0" err="1" smtClean="0"/>
              <a:t>Буркхарта</a:t>
            </a:r>
            <a:r>
              <a:rPr lang="en-US" dirty="0" smtClean="0"/>
              <a:t>. 1868/69. </a:t>
            </a:r>
            <a:r>
              <a:rPr lang="en-US" dirty="0" err="1" smtClean="0"/>
              <a:t>почео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слика</a:t>
            </a:r>
            <a:r>
              <a:rPr lang="en-US" dirty="0" smtClean="0"/>
              <a:t> </a:t>
            </a:r>
            <a:r>
              <a:rPr lang="en-US" dirty="0" err="1" smtClean="0"/>
              <a:t>нову</a:t>
            </a:r>
            <a:r>
              <a:rPr lang="en-US" dirty="0" smtClean="0"/>
              <a:t> </a:t>
            </a:r>
            <a:r>
              <a:rPr lang="en-US" dirty="0" err="1" smtClean="0"/>
              <a:t>верзију</a:t>
            </a:r>
            <a:r>
              <a:rPr lang="en-US" dirty="0" smtClean="0"/>
              <a:t> </a:t>
            </a:r>
            <a:r>
              <a:rPr lang="en-US" i="1" dirty="0" err="1" smtClean="0"/>
              <a:t>Рађања</a:t>
            </a:r>
            <a:r>
              <a:rPr lang="en-US" i="1" dirty="0" smtClean="0"/>
              <a:t> </a:t>
            </a:r>
            <a:r>
              <a:rPr lang="en-US" i="1" dirty="0" err="1" smtClean="0"/>
              <a:t>Венере</a:t>
            </a:r>
            <a:r>
              <a:rPr lang="en-US" dirty="0" smtClean="0"/>
              <a:t>. </a:t>
            </a:r>
            <a:r>
              <a:rPr lang="en-US" dirty="0" err="1" smtClean="0"/>
              <a:t>Престао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ради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овој</a:t>
            </a:r>
            <a:r>
              <a:rPr lang="en-US" dirty="0" smtClean="0"/>
              <a:t> </a:t>
            </a:r>
            <a:r>
              <a:rPr lang="en-US" dirty="0" err="1" smtClean="0"/>
              <a:t>слици</a:t>
            </a:r>
            <a:r>
              <a:rPr lang="en-US" dirty="0" smtClean="0"/>
              <a:t> у </a:t>
            </a:r>
            <a:r>
              <a:rPr lang="en-US" dirty="0" err="1" smtClean="0"/>
              <a:t>Базелу</a:t>
            </a:r>
            <a:r>
              <a:rPr lang="en-US" dirty="0" smtClean="0"/>
              <a:t>, </a:t>
            </a:r>
            <a:r>
              <a:rPr lang="en-US" dirty="0" err="1" smtClean="0"/>
              <a:t>због</a:t>
            </a:r>
            <a:r>
              <a:rPr lang="en-US" dirty="0" smtClean="0"/>
              <a:t> </a:t>
            </a:r>
            <a:r>
              <a:rPr lang="en-US" dirty="0" err="1" smtClean="0"/>
              <a:t>Буркхартових</a:t>
            </a:r>
            <a:r>
              <a:rPr lang="en-US" dirty="0" smtClean="0"/>
              <a:t> </a:t>
            </a:r>
            <a:r>
              <a:rPr lang="en-US" dirty="0" err="1" smtClean="0"/>
              <a:t>критика</a:t>
            </a:r>
            <a:r>
              <a:rPr lang="en-US" dirty="0" smtClean="0"/>
              <a:t> и </a:t>
            </a:r>
            <a:r>
              <a:rPr lang="en-US" dirty="0" err="1" smtClean="0"/>
              <a:t>после</a:t>
            </a:r>
            <a:r>
              <a:rPr lang="en-US" dirty="0" smtClean="0"/>
              <a:t> </a:t>
            </a:r>
            <a:r>
              <a:rPr lang="en-US" dirty="0" err="1" smtClean="0"/>
              <a:t>наставио</a:t>
            </a:r>
            <a:r>
              <a:rPr lang="en-US" dirty="0" smtClean="0"/>
              <a:t> </a:t>
            </a:r>
            <a:r>
              <a:rPr lang="en-US" dirty="0" err="1" smtClean="0"/>
              <a:t>свој</a:t>
            </a:r>
            <a:r>
              <a:rPr lang="en-US" dirty="0" smtClean="0"/>
              <a:t> </a:t>
            </a:r>
            <a:r>
              <a:rPr lang="en-US" dirty="0" err="1" smtClean="0"/>
              <a:t>рад</a:t>
            </a:r>
            <a:r>
              <a:rPr lang="en-US" dirty="0" smtClean="0"/>
              <a:t> у </a:t>
            </a:r>
            <a:r>
              <a:rPr lang="en-US" dirty="0" err="1" smtClean="0"/>
              <a:t>Минхену</a:t>
            </a:r>
            <a:r>
              <a:rPr lang="en-US" dirty="0" smtClean="0"/>
              <a:t>. </a:t>
            </a:r>
            <a:r>
              <a:rPr lang="en-US" dirty="0" err="1" smtClean="0"/>
              <a:t>Сада</a:t>
            </a:r>
            <a:r>
              <a:rPr lang="en-US" dirty="0" smtClean="0"/>
              <a:t> </a:t>
            </a:r>
            <a:r>
              <a:rPr lang="en-US" dirty="0" err="1" smtClean="0"/>
              <a:t>долази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раздвајања</a:t>
            </a:r>
            <a:r>
              <a:rPr lang="en-US" dirty="0" smtClean="0"/>
              <a:t> </a:t>
            </a:r>
            <a:r>
              <a:rPr lang="en-US" dirty="0" err="1" smtClean="0"/>
              <a:t>између</a:t>
            </a:r>
            <a:r>
              <a:rPr lang="en-US" dirty="0" smtClean="0"/>
              <a:t> </a:t>
            </a:r>
            <a:r>
              <a:rPr lang="en-US" dirty="0" err="1" smtClean="0"/>
              <a:t>научног</a:t>
            </a:r>
            <a:r>
              <a:rPr lang="en-US" dirty="0" smtClean="0"/>
              <a:t> и </a:t>
            </a:r>
            <a:r>
              <a:rPr lang="en-US" dirty="0" err="1" smtClean="0"/>
              <a:t>уметничког</a:t>
            </a:r>
            <a:r>
              <a:rPr lang="en-US" dirty="0" smtClean="0"/>
              <a:t> </a:t>
            </a:r>
            <a:r>
              <a:rPr lang="en-US" dirty="0" err="1" smtClean="0"/>
              <a:t>виђења</a:t>
            </a:r>
            <a:r>
              <a:rPr lang="en-US" dirty="0" smtClean="0"/>
              <a:t> </a:t>
            </a:r>
            <a:r>
              <a:rPr lang="en-US" dirty="0" err="1" smtClean="0"/>
              <a:t>прошлости</a:t>
            </a:r>
            <a:r>
              <a:rPr lang="en-US" dirty="0" smtClean="0"/>
              <a:t>. </a:t>
            </a:r>
            <a:r>
              <a:rPr lang="en-US" dirty="0" err="1" smtClean="0"/>
              <a:t>Историчар</a:t>
            </a:r>
            <a:r>
              <a:rPr lang="en-US" dirty="0" smtClean="0"/>
              <a:t> </a:t>
            </a:r>
            <a:r>
              <a:rPr lang="en-US" dirty="0" err="1" smtClean="0"/>
              <a:t>културе</a:t>
            </a:r>
            <a:r>
              <a:rPr lang="en-US" dirty="0" smtClean="0"/>
              <a:t> и </a:t>
            </a:r>
            <a:r>
              <a:rPr lang="en-US" dirty="0" err="1" smtClean="0"/>
              <a:t>експерт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грчко-римски</a:t>
            </a:r>
            <a:r>
              <a:rPr lang="en-US" dirty="0" smtClean="0"/>
              <a:t> и </a:t>
            </a:r>
            <a:r>
              <a:rPr lang="en-US" dirty="0" err="1" smtClean="0"/>
              <a:t>ренесансни</a:t>
            </a:r>
            <a:r>
              <a:rPr lang="en-US" dirty="0" smtClean="0"/>
              <a:t> </a:t>
            </a:r>
            <a:r>
              <a:rPr lang="en-US" dirty="0" err="1" smtClean="0"/>
              <a:t>период</a:t>
            </a:r>
            <a:r>
              <a:rPr lang="en-US" dirty="0" smtClean="0"/>
              <a:t>, </a:t>
            </a:r>
            <a:r>
              <a:rPr lang="en-US" dirty="0" err="1" smtClean="0"/>
              <a:t>замерио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сликару</a:t>
            </a:r>
            <a:r>
              <a:rPr lang="en-US" dirty="0" smtClean="0"/>
              <a:t> </a:t>
            </a:r>
            <a:r>
              <a:rPr lang="en-US" dirty="0" err="1" smtClean="0"/>
              <a:t>недостатак</a:t>
            </a:r>
            <a:r>
              <a:rPr lang="en-US" dirty="0" smtClean="0"/>
              <a:t> </a:t>
            </a:r>
            <a:r>
              <a:rPr lang="en-US" dirty="0" err="1" smtClean="0"/>
              <a:t>делфина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слици</a:t>
            </a:r>
            <a:r>
              <a:rPr lang="en-US" dirty="0" smtClean="0"/>
              <a:t> и </a:t>
            </a:r>
            <a:r>
              <a:rPr lang="en-US" dirty="0" err="1" smtClean="0"/>
              <a:t>великих</a:t>
            </a:r>
            <a:r>
              <a:rPr lang="en-US" dirty="0" smtClean="0"/>
              <a:t> </a:t>
            </a:r>
            <a:r>
              <a:rPr lang="en-US" dirty="0" err="1" smtClean="0"/>
              <a:t>таласа</a:t>
            </a:r>
            <a:r>
              <a:rPr lang="en-US" dirty="0" smtClean="0"/>
              <a:t>, </a:t>
            </a:r>
            <a:r>
              <a:rPr lang="en-US" dirty="0" err="1" smtClean="0"/>
              <a:t>односно</a:t>
            </a:r>
            <a:r>
              <a:rPr lang="en-US" dirty="0" smtClean="0"/>
              <a:t> </a:t>
            </a:r>
            <a:r>
              <a:rPr lang="en-US" dirty="0" err="1" smtClean="0"/>
              <a:t>пене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рађа</a:t>
            </a:r>
            <a:r>
              <a:rPr lang="en-US" dirty="0" smtClean="0"/>
              <a:t> </a:t>
            </a:r>
            <a:r>
              <a:rPr lang="en-US" dirty="0" err="1" smtClean="0"/>
              <a:t>Венера</a:t>
            </a:r>
            <a:r>
              <a:rPr lang="en-US" dirty="0" smtClean="0"/>
              <a:t>. </a:t>
            </a:r>
            <a:r>
              <a:rPr lang="en-US" dirty="0" err="1" smtClean="0"/>
              <a:t>Рађање</a:t>
            </a:r>
            <a:r>
              <a:rPr lang="en-US" dirty="0" smtClean="0"/>
              <a:t> </a:t>
            </a:r>
            <a:r>
              <a:rPr lang="en-US" dirty="0" err="1" smtClean="0"/>
              <a:t>Венере</a:t>
            </a:r>
            <a:r>
              <a:rPr lang="en-US" dirty="0" smtClean="0"/>
              <a:t> </a:t>
            </a:r>
            <a:r>
              <a:rPr lang="en-US" dirty="0" err="1" smtClean="0"/>
              <a:t>он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сада</a:t>
            </a:r>
            <a:r>
              <a:rPr lang="en-US" dirty="0" smtClean="0"/>
              <a:t> </a:t>
            </a:r>
            <a:r>
              <a:rPr lang="en-US" dirty="0" err="1" smtClean="0"/>
              <a:t>искарикирао</a:t>
            </a:r>
            <a:r>
              <a:rPr lang="en-US" dirty="0" smtClean="0"/>
              <a:t>.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првој</a:t>
            </a:r>
            <a:r>
              <a:rPr lang="en-US" dirty="0" smtClean="0"/>
              <a:t> </a:t>
            </a:r>
            <a:r>
              <a:rPr lang="en-US" dirty="0" err="1" smtClean="0"/>
              <a:t>слици</a:t>
            </a:r>
            <a:r>
              <a:rPr lang="en-US" dirty="0" smtClean="0"/>
              <a:t> </a:t>
            </a:r>
            <a:r>
              <a:rPr lang="en-US" dirty="0" err="1" smtClean="0"/>
              <a:t>Буркхарт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Беклину</a:t>
            </a:r>
            <a:r>
              <a:rPr lang="en-US" dirty="0" smtClean="0"/>
              <a:t> </a:t>
            </a:r>
            <a:r>
              <a:rPr lang="en-US" dirty="0" err="1" smtClean="0"/>
              <a:t>замерио</a:t>
            </a:r>
            <a:r>
              <a:rPr lang="en-US" dirty="0" smtClean="0"/>
              <a:t> </a:t>
            </a:r>
            <a:r>
              <a:rPr lang="en-US" dirty="0" err="1" smtClean="0"/>
              <a:t>недостатак</a:t>
            </a:r>
            <a:r>
              <a:rPr lang="en-US" dirty="0" smtClean="0"/>
              <a:t> </a:t>
            </a:r>
            <a:r>
              <a:rPr lang="en-US" dirty="0" err="1" smtClean="0"/>
              <a:t>делфина</a:t>
            </a:r>
            <a:r>
              <a:rPr lang="en-US" dirty="0" smtClean="0"/>
              <a:t> и </a:t>
            </a:r>
            <a:r>
              <a:rPr lang="en-US" dirty="0" err="1" smtClean="0"/>
              <a:t>морских</a:t>
            </a:r>
            <a:r>
              <a:rPr lang="en-US" dirty="0" smtClean="0"/>
              <a:t> </a:t>
            </a:r>
            <a:r>
              <a:rPr lang="en-US" dirty="0" err="1" smtClean="0"/>
              <a:t>таласа</a:t>
            </a:r>
            <a:r>
              <a:rPr lang="en-US" dirty="0" smtClean="0"/>
              <a:t> </a:t>
            </a:r>
            <a:r>
              <a:rPr lang="en-US" dirty="0" err="1" smtClean="0"/>
              <a:t>односно</a:t>
            </a:r>
            <a:r>
              <a:rPr lang="en-US" dirty="0" smtClean="0"/>
              <a:t> </a:t>
            </a:r>
            <a:r>
              <a:rPr lang="en-US" dirty="0" err="1" smtClean="0"/>
              <a:t>пене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она</a:t>
            </a:r>
            <a:r>
              <a:rPr lang="en-US" dirty="0" smtClean="0"/>
              <a:t> </a:t>
            </a:r>
            <a:r>
              <a:rPr lang="en-US" dirty="0" err="1" smtClean="0"/>
              <a:t>рађа</a:t>
            </a:r>
            <a:r>
              <a:rPr lang="en-US" dirty="0" smtClean="0"/>
              <a:t>.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следећем</a:t>
            </a:r>
            <a:r>
              <a:rPr lang="en-US" dirty="0" smtClean="0"/>
              <a:t> </a:t>
            </a:r>
            <a:r>
              <a:rPr lang="en-US" dirty="0" err="1" smtClean="0"/>
              <a:t>делу</a:t>
            </a:r>
            <a:r>
              <a:rPr lang="en-US" dirty="0" smtClean="0"/>
              <a:t> </a:t>
            </a:r>
            <a:r>
              <a:rPr lang="en-US" dirty="0" err="1" smtClean="0"/>
              <a:t>он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заиста</a:t>
            </a:r>
            <a:r>
              <a:rPr lang="en-US" dirty="0" smtClean="0"/>
              <a:t> </a:t>
            </a:r>
            <a:r>
              <a:rPr lang="en-US" dirty="0" err="1" smtClean="0"/>
              <a:t>додао</a:t>
            </a:r>
            <a:r>
              <a:rPr lang="en-US" dirty="0" smtClean="0"/>
              <a:t> </a:t>
            </a:r>
            <a:r>
              <a:rPr lang="en-US" dirty="0" err="1" smtClean="0"/>
              <a:t>делфина</a:t>
            </a:r>
            <a:r>
              <a:rPr lang="en-US" dirty="0" smtClean="0"/>
              <a:t>, </a:t>
            </a:r>
            <a:r>
              <a:rPr lang="en-US" dirty="0" err="1" smtClean="0"/>
              <a:t>уобличеног</a:t>
            </a:r>
            <a:r>
              <a:rPr lang="en-US" dirty="0" smtClean="0"/>
              <a:t> </a:t>
            </a:r>
            <a:r>
              <a:rPr lang="en-US" dirty="0" err="1" smtClean="0"/>
              <a:t>сада</a:t>
            </a:r>
            <a:r>
              <a:rPr lang="en-US" dirty="0" smtClean="0"/>
              <a:t> у </a:t>
            </a:r>
            <a:r>
              <a:rPr lang="en-US" dirty="0" err="1" smtClean="0"/>
              <a:t>једно</a:t>
            </a:r>
            <a:r>
              <a:rPr lang="en-US" dirty="0" smtClean="0"/>
              <a:t> </a:t>
            </a:r>
            <a:r>
              <a:rPr lang="en-US" dirty="0" err="1" smtClean="0"/>
              <a:t>митско</a:t>
            </a:r>
            <a:r>
              <a:rPr lang="en-US" dirty="0" smtClean="0"/>
              <a:t> </a:t>
            </a:r>
            <a:r>
              <a:rPr lang="en-US" dirty="0" err="1" smtClean="0"/>
              <a:t>биће</a:t>
            </a:r>
            <a:r>
              <a:rPr lang="en-US" dirty="0" smtClean="0"/>
              <a:t>, </a:t>
            </a:r>
            <a:r>
              <a:rPr lang="en-US" dirty="0" err="1" smtClean="0"/>
              <a:t>налик</a:t>
            </a:r>
            <a:r>
              <a:rPr lang="en-US" dirty="0" smtClean="0"/>
              <a:t> </a:t>
            </a:r>
            <a:r>
              <a:rPr lang="en-US" dirty="0" err="1" smtClean="0"/>
              <a:t>морском</a:t>
            </a:r>
            <a:r>
              <a:rPr lang="en-US" dirty="0" smtClean="0"/>
              <a:t> </a:t>
            </a:r>
            <a:r>
              <a:rPr lang="en-US" dirty="0" err="1" smtClean="0"/>
              <a:t>чудовишту</a:t>
            </a:r>
            <a:r>
              <a:rPr lang="en-US" dirty="0" smtClean="0"/>
              <a:t>. </a:t>
            </a:r>
            <a:r>
              <a:rPr lang="en-US" dirty="0" err="1" smtClean="0"/>
              <a:t>Сада</a:t>
            </a:r>
            <a:r>
              <a:rPr lang="en-US" dirty="0" smtClean="0"/>
              <a:t> </a:t>
            </a:r>
            <a:r>
              <a:rPr lang="en-US" dirty="0" err="1" smtClean="0"/>
              <a:t>Венера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израња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шкољке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морске</a:t>
            </a:r>
            <a:r>
              <a:rPr lang="en-US" dirty="0" smtClean="0"/>
              <a:t> </a:t>
            </a:r>
            <a:r>
              <a:rPr lang="en-US" dirty="0" err="1" smtClean="0"/>
              <a:t>пене</a:t>
            </a:r>
            <a:r>
              <a:rPr lang="en-US" dirty="0" smtClean="0"/>
              <a:t> </a:t>
            </a:r>
            <a:r>
              <a:rPr lang="en-US" dirty="0" err="1" smtClean="0"/>
              <a:t>већ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постављена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леђа</a:t>
            </a:r>
            <a:r>
              <a:rPr lang="en-US" dirty="0" smtClean="0"/>
              <a:t> </a:t>
            </a:r>
            <a:r>
              <a:rPr lang="en-US" dirty="0" err="1" smtClean="0"/>
              <a:t>морском</a:t>
            </a:r>
            <a:r>
              <a:rPr lang="en-US" dirty="0" smtClean="0"/>
              <a:t> </a:t>
            </a:r>
            <a:r>
              <a:rPr lang="en-US" dirty="0" err="1" smtClean="0"/>
              <a:t>риболиком</a:t>
            </a:r>
            <a:r>
              <a:rPr lang="en-US" dirty="0" smtClean="0"/>
              <a:t> </a:t>
            </a:r>
            <a:r>
              <a:rPr lang="en-US" dirty="0" err="1" smtClean="0"/>
              <a:t>створењу</a:t>
            </a:r>
            <a:r>
              <a:rPr lang="en-US" dirty="0" smtClean="0"/>
              <a:t>.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имплицира</a:t>
            </a:r>
            <a:r>
              <a:rPr lang="en-US" dirty="0" smtClean="0"/>
              <a:t> и </a:t>
            </a:r>
            <a:r>
              <a:rPr lang="en-US" dirty="0" err="1" smtClean="0"/>
              <a:t>почетак</a:t>
            </a:r>
            <a:r>
              <a:rPr lang="en-US" dirty="0" smtClean="0"/>
              <a:t> </a:t>
            </a:r>
            <a:r>
              <a:rPr lang="en-US" dirty="0" err="1" smtClean="0"/>
              <a:t>живота</a:t>
            </a:r>
            <a:r>
              <a:rPr lang="en-US" dirty="0" smtClean="0"/>
              <a:t> у </a:t>
            </a:r>
            <a:r>
              <a:rPr lang="en-US" dirty="0" err="1" smtClean="0"/>
              <a:t>океану</a:t>
            </a:r>
            <a:r>
              <a:rPr lang="en-US" dirty="0" smtClean="0"/>
              <a:t>, </a:t>
            </a:r>
            <a:r>
              <a:rPr lang="en-US" dirty="0" err="1" smtClean="0"/>
              <a:t>давних</a:t>
            </a:r>
            <a:r>
              <a:rPr lang="en-US" dirty="0" smtClean="0"/>
              <a:t> </a:t>
            </a:r>
            <a:r>
              <a:rPr lang="en-US" dirty="0" err="1" smtClean="0"/>
              <a:t>времена</a:t>
            </a:r>
            <a:r>
              <a:rPr lang="en-US" dirty="0" smtClean="0"/>
              <a:t>. </a:t>
            </a:r>
            <a:r>
              <a:rPr lang="en-US" dirty="0" err="1" smtClean="0"/>
              <a:t>Ово</a:t>
            </a:r>
            <a:r>
              <a:rPr lang="en-US" dirty="0" smtClean="0"/>
              <a:t> </a:t>
            </a:r>
            <a:r>
              <a:rPr lang="en-US" dirty="0" err="1" smtClean="0"/>
              <a:t>дело</a:t>
            </a:r>
            <a:r>
              <a:rPr lang="en-US" dirty="0" smtClean="0"/>
              <a:t> </a:t>
            </a:r>
            <a:r>
              <a:rPr lang="en-US" dirty="0" err="1" smtClean="0"/>
              <a:t>пружа</a:t>
            </a:r>
            <a:r>
              <a:rPr lang="en-US" dirty="0" smtClean="0"/>
              <a:t> </a:t>
            </a:r>
            <a:r>
              <a:rPr lang="en-US" dirty="0" err="1" smtClean="0"/>
              <a:t>увид</a:t>
            </a:r>
            <a:r>
              <a:rPr lang="en-US" dirty="0" smtClean="0"/>
              <a:t> у </a:t>
            </a:r>
            <a:r>
              <a:rPr lang="en-US" dirty="0" err="1" smtClean="0"/>
              <a:t>људску</a:t>
            </a:r>
            <a:r>
              <a:rPr lang="en-US" dirty="0" smtClean="0"/>
              <a:t> </a:t>
            </a:r>
            <a:r>
              <a:rPr lang="en-US" dirty="0" err="1" smtClean="0"/>
              <a:t>прошлост</a:t>
            </a:r>
            <a:r>
              <a:rPr lang="en-US" dirty="0" smtClean="0"/>
              <a:t>, а </a:t>
            </a:r>
            <a:r>
              <a:rPr lang="en-US" dirty="0" err="1" smtClean="0"/>
              <a:t>Венера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слике</a:t>
            </a:r>
            <a:r>
              <a:rPr lang="en-US" dirty="0" smtClean="0"/>
              <a:t> </a:t>
            </a:r>
            <a:r>
              <a:rPr lang="en-US" dirty="0" err="1" smtClean="0"/>
              <a:t>повезује</a:t>
            </a:r>
            <a:r>
              <a:rPr lang="en-US" dirty="0" smtClean="0"/>
              <a:t> </a:t>
            </a:r>
            <a:r>
              <a:rPr lang="en-US" dirty="0" err="1" smtClean="0"/>
              <a:t>мит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науком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забележи</a:t>
            </a:r>
            <a:r>
              <a:rPr lang="en-US" dirty="0" smtClean="0"/>
              <a:t> </a:t>
            </a:r>
            <a:r>
              <a:rPr lang="en-US" dirty="0" err="1" smtClean="0"/>
              <a:t>хипотетички</a:t>
            </a:r>
            <a:r>
              <a:rPr lang="en-US" dirty="0" smtClean="0"/>
              <a:t> </a:t>
            </a:r>
            <a:r>
              <a:rPr lang="en-US" dirty="0" err="1" smtClean="0"/>
              <a:t>моменат</a:t>
            </a:r>
            <a:r>
              <a:rPr lang="en-US" dirty="0" smtClean="0"/>
              <a:t> у </a:t>
            </a:r>
            <a:r>
              <a:rPr lang="en-US" dirty="0" err="1" smtClean="0"/>
              <a:t>историји</a:t>
            </a:r>
            <a:r>
              <a:rPr lang="en-US" dirty="0" smtClean="0"/>
              <a:t> </a:t>
            </a:r>
            <a:r>
              <a:rPr lang="en-US" dirty="0" err="1" smtClean="0"/>
              <a:t>еволуције</a:t>
            </a:r>
            <a:r>
              <a:rPr lang="en-US" dirty="0" smtClean="0"/>
              <a:t>. </a:t>
            </a:r>
            <a:r>
              <a:rPr lang="en-US" dirty="0" err="1" smtClean="0"/>
              <a:t>Крила</a:t>
            </a:r>
            <a:r>
              <a:rPr lang="en-US" dirty="0" smtClean="0"/>
              <a:t> </a:t>
            </a:r>
            <a:r>
              <a:rPr lang="en-US" dirty="0" err="1" smtClean="0"/>
              <a:t>лептира</a:t>
            </a:r>
            <a:r>
              <a:rPr lang="en-US" dirty="0" smtClean="0"/>
              <a:t> </a:t>
            </a:r>
            <a:r>
              <a:rPr lang="en-US" dirty="0" err="1" smtClean="0"/>
              <a:t>која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сада</a:t>
            </a:r>
            <a:r>
              <a:rPr lang="en-US" dirty="0" smtClean="0"/>
              <a:t> </a:t>
            </a:r>
            <a:r>
              <a:rPr lang="en-US" dirty="0" err="1" smtClean="0"/>
              <a:t>уместо</a:t>
            </a:r>
            <a:r>
              <a:rPr lang="en-US" dirty="0" smtClean="0"/>
              <a:t> </a:t>
            </a:r>
            <a:r>
              <a:rPr lang="en-US" dirty="0" err="1" smtClean="0"/>
              <a:t>анђеоских</a:t>
            </a:r>
            <a:r>
              <a:rPr lang="en-US" dirty="0" smtClean="0"/>
              <a:t> </a:t>
            </a:r>
            <a:r>
              <a:rPr lang="en-US" dirty="0" err="1" smtClean="0"/>
              <a:t>приказана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путима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крунишу</a:t>
            </a:r>
            <a:r>
              <a:rPr lang="en-US" dirty="0" smtClean="0"/>
              <a:t> </a:t>
            </a:r>
            <a:r>
              <a:rPr lang="en-US" dirty="0" err="1" smtClean="0"/>
              <a:t>Венеру</a:t>
            </a:r>
            <a:r>
              <a:rPr lang="en-US" dirty="0" smtClean="0"/>
              <a:t>, </a:t>
            </a:r>
            <a:r>
              <a:rPr lang="en-US" dirty="0" err="1" smtClean="0"/>
              <a:t>указују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реч</a:t>
            </a:r>
            <a:r>
              <a:rPr lang="en-US" dirty="0" smtClean="0"/>
              <a:t> о </a:t>
            </a:r>
            <a:r>
              <a:rPr lang="en-US" dirty="0" err="1" smtClean="0"/>
              <a:t>утицају</a:t>
            </a:r>
            <a:r>
              <a:rPr lang="en-US" dirty="0" smtClean="0"/>
              <a:t> </a:t>
            </a:r>
            <a:r>
              <a:rPr lang="en-US" dirty="0" err="1" smtClean="0"/>
              <a:t>еволуције</a:t>
            </a:r>
            <a:r>
              <a:rPr lang="en-US" dirty="0" smtClean="0"/>
              <a:t> и </a:t>
            </a:r>
            <a:r>
              <a:rPr lang="en-US" dirty="0" err="1" smtClean="0"/>
              <a:t>уједно</a:t>
            </a:r>
            <a:r>
              <a:rPr lang="en-US" dirty="0" smtClean="0"/>
              <a:t>,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пародија</a:t>
            </a:r>
            <a:r>
              <a:rPr lang="en-US" dirty="0" smtClean="0"/>
              <a:t>. </a:t>
            </a:r>
            <a:r>
              <a:rPr lang="en-US" dirty="0" err="1" smtClean="0"/>
              <a:t>Такође</a:t>
            </a:r>
            <a:r>
              <a:rPr lang="en-US" dirty="0" smtClean="0"/>
              <a:t> с </a:t>
            </a:r>
            <a:r>
              <a:rPr lang="en-US" dirty="0" err="1" smtClean="0"/>
              <a:t>обзиром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риболика</a:t>
            </a:r>
            <a:r>
              <a:rPr lang="en-US" dirty="0" smtClean="0"/>
              <a:t> </a:t>
            </a:r>
            <a:r>
              <a:rPr lang="en-US" dirty="0" err="1" smtClean="0"/>
              <a:t>створења</a:t>
            </a:r>
            <a:r>
              <a:rPr lang="en-US" dirty="0" smtClean="0"/>
              <a:t> и </a:t>
            </a:r>
            <a:r>
              <a:rPr lang="en-US" dirty="0" err="1" smtClean="0"/>
              <a:t>делфини</a:t>
            </a:r>
            <a:r>
              <a:rPr lang="en-US" dirty="0" smtClean="0"/>
              <a:t> </a:t>
            </a:r>
            <a:r>
              <a:rPr lang="en-US" dirty="0" err="1" smtClean="0"/>
              <a:t>били</a:t>
            </a:r>
            <a:r>
              <a:rPr lang="en-US" dirty="0" smtClean="0"/>
              <a:t> </a:t>
            </a:r>
            <a:r>
              <a:rPr lang="en-US" dirty="0" err="1" smtClean="0"/>
              <a:t>повезивани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Христом</a:t>
            </a:r>
            <a:r>
              <a:rPr lang="en-US" dirty="0" smtClean="0"/>
              <a:t>, </a:t>
            </a:r>
            <a:r>
              <a:rPr lang="en-US" dirty="0" err="1" smtClean="0"/>
              <a:t>биће</a:t>
            </a:r>
            <a:r>
              <a:rPr lang="en-US" dirty="0" smtClean="0"/>
              <a:t>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носи</a:t>
            </a:r>
            <a:r>
              <a:rPr lang="en-US" dirty="0" smtClean="0"/>
              <a:t> </a:t>
            </a:r>
            <a:r>
              <a:rPr lang="en-US" dirty="0" err="1" smtClean="0"/>
              <a:t>Венеру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овој</a:t>
            </a:r>
            <a:r>
              <a:rPr lang="en-US" dirty="0" smtClean="0"/>
              <a:t> </a:t>
            </a:r>
            <a:r>
              <a:rPr lang="en-US" dirty="0" err="1" smtClean="0"/>
              <a:t>слици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поставља</a:t>
            </a:r>
            <a:r>
              <a:rPr lang="en-US" dirty="0" smtClean="0"/>
              <a:t> </a:t>
            </a:r>
            <a:r>
              <a:rPr lang="en-US" dirty="0" err="1" smtClean="0"/>
              <a:t>питање</a:t>
            </a:r>
            <a:r>
              <a:rPr lang="en-US" dirty="0" smtClean="0"/>
              <a:t> </a:t>
            </a:r>
            <a:r>
              <a:rPr lang="en-US" i="1" dirty="0" err="1" smtClean="0"/>
              <a:t>На</a:t>
            </a:r>
            <a:r>
              <a:rPr lang="en-US" i="1" dirty="0" smtClean="0"/>
              <a:t> </a:t>
            </a:r>
            <a:r>
              <a:rPr lang="en-US" i="1" dirty="0" err="1" smtClean="0"/>
              <a:t>почетку</a:t>
            </a:r>
            <a:r>
              <a:rPr lang="en-US" i="1" dirty="0" smtClean="0"/>
              <a:t>, </a:t>
            </a:r>
            <a:r>
              <a:rPr lang="en-US" i="1" dirty="0" err="1" smtClean="0"/>
              <a:t>ко</a:t>
            </a:r>
            <a:r>
              <a:rPr lang="en-US" i="1" dirty="0" smtClean="0"/>
              <a:t> </a:t>
            </a:r>
            <a:r>
              <a:rPr lang="en-US" i="1" dirty="0" err="1" smtClean="0"/>
              <a:t>је</a:t>
            </a:r>
            <a:r>
              <a:rPr lang="en-US" i="1" dirty="0" smtClean="0"/>
              <a:t> </a:t>
            </a:r>
            <a:r>
              <a:rPr lang="en-US" i="1" dirty="0" err="1" smtClean="0"/>
              <a:t>заиста</a:t>
            </a:r>
            <a:r>
              <a:rPr lang="en-US" i="1" dirty="0" smtClean="0"/>
              <a:t> </a:t>
            </a:r>
            <a:r>
              <a:rPr lang="en-US" i="1" dirty="0" err="1" smtClean="0"/>
              <a:t>дошао</a:t>
            </a:r>
            <a:r>
              <a:rPr lang="en-US" i="1" dirty="0" smtClean="0"/>
              <a:t> </a:t>
            </a:r>
            <a:r>
              <a:rPr lang="en-US" i="1" dirty="0" err="1" smtClean="0"/>
              <a:t>први</a:t>
            </a:r>
            <a:r>
              <a:rPr lang="en-US" i="1" dirty="0" smtClean="0"/>
              <a:t>?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Беклина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такође</a:t>
            </a:r>
            <a:r>
              <a:rPr lang="en-US" dirty="0" smtClean="0"/>
              <a:t> </a:t>
            </a:r>
            <a:r>
              <a:rPr lang="en-US" dirty="0" err="1" smtClean="0"/>
              <a:t>утицао</a:t>
            </a:r>
            <a:r>
              <a:rPr lang="en-US" dirty="0" smtClean="0"/>
              <a:t> и </a:t>
            </a:r>
            <a:r>
              <a:rPr lang="en-US" dirty="0" err="1" smtClean="0"/>
              <a:t>Карл</a:t>
            </a:r>
            <a:r>
              <a:rPr lang="en-US" dirty="0" smtClean="0"/>
              <a:t> </a:t>
            </a:r>
            <a:r>
              <a:rPr lang="en-US" dirty="0" err="1" smtClean="0"/>
              <a:t>Дипрел</a:t>
            </a:r>
            <a:r>
              <a:rPr lang="en-US" dirty="0" smtClean="0"/>
              <a:t>, </a:t>
            </a:r>
            <a:r>
              <a:rPr lang="en-US" dirty="0" err="1" smtClean="0"/>
              <a:t>дарвиниста</a:t>
            </a:r>
            <a:r>
              <a:rPr lang="en-US" dirty="0" smtClean="0"/>
              <a:t> и </a:t>
            </a:r>
            <a:r>
              <a:rPr lang="en-US" dirty="0" err="1" smtClean="0"/>
              <a:t>спиритиста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написао</a:t>
            </a:r>
            <a:r>
              <a:rPr lang="en-US" dirty="0" smtClean="0"/>
              <a:t> </a:t>
            </a:r>
            <a:r>
              <a:rPr lang="en-US" i="1" dirty="0" err="1" smtClean="0"/>
              <a:t>Борбу</a:t>
            </a:r>
            <a:r>
              <a:rPr lang="en-US" i="1" dirty="0" smtClean="0"/>
              <a:t> </a:t>
            </a:r>
            <a:r>
              <a:rPr lang="en-US" i="1" dirty="0" err="1" smtClean="0"/>
              <a:t>за</a:t>
            </a:r>
            <a:r>
              <a:rPr lang="en-US" i="1" dirty="0" smtClean="0"/>
              <a:t> </a:t>
            </a:r>
            <a:r>
              <a:rPr lang="en-US" i="1" dirty="0" err="1" smtClean="0"/>
              <a:t>опстанак</a:t>
            </a:r>
            <a:r>
              <a:rPr lang="en-US" i="1" dirty="0" smtClean="0"/>
              <a:t> </a:t>
            </a:r>
            <a:r>
              <a:rPr lang="en-US" i="1" dirty="0" err="1" smtClean="0"/>
              <a:t>на</a:t>
            </a:r>
            <a:r>
              <a:rPr lang="en-US" i="1" dirty="0" smtClean="0"/>
              <a:t> </a:t>
            </a:r>
            <a:r>
              <a:rPr lang="en-US" i="1" dirty="0" err="1" smtClean="0"/>
              <a:t>небу</a:t>
            </a:r>
            <a:r>
              <a:rPr lang="en-US" dirty="0" smtClean="0"/>
              <a:t>, </a:t>
            </a:r>
            <a:r>
              <a:rPr lang="en-US" dirty="0" err="1" smtClean="0"/>
              <a:t>која</a:t>
            </a:r>
            <a:r>
              <a:rPr lang="en-US" dirty="0" smtClean="0"/>
              <a:t> </a:t>
            </a:r>
            <a:r>
              <a:rPr lang="en-US" dirty="0" err="1" smtClean="0"/>
              <a:t>спаја</a:t>
            </a:r>
            <a:r>
              <a:rPr lang="en-US" dirty="0" smtClean="0"/>
              <a:t> </a:t>
            </a:r>
            <a:r>
              <a:rPr lang="en-US" dirty="0" err="1" smtClean="0"/>
              <a:t>природњачке</a:t>
            </a:r>
            <a:r>
              <a:rPr lang="en-US" dirty="0" smtClean="0"/>
              <a:t> </a:t>
            </a:r>
            <a:r>
              <a:rPr lang="en-US" dirty="0" err="1" smtClean="0"/>
              <a:t>елементе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Дарвиновом</a:t>
            </a:r>
            <a:r>
              <a:rPr lang="en-US" dirty="0" smtClean="0"/>
              <a:t> </a:t>
            </a:r>
            <a:r>
              <a:rPr lang="en-US" dirty="0" err="1" smtClean="0"/>
              <a:t>теоријом</a:t>
            </a:r>
            <a:r>
              <a:rPr lang="en-US" dirty="0" smtClean="0"/>
              <a:t> и </a:t>
            </a:r>
            <a:r>
              <a:rPr lang="en-US" dirty="0" err="1" smtClean="0"/>
              <a:t>слободном</a:t>
            </a:r>
            <a:r>
              <a:rPr lang="en-US" dirty="0" smtClean="0"/>
              <a:t> </a:t>
            </a:r>
            <a:r>
              <a:rPr lang="en-US" dirty="0" err="1" smtClean="0"/>
              <a:t>спиритуалности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 Arnold Beklin - Triton i Nereida 1873-1874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6072230" cy="3195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60" y="142852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Арнолд Беклин, </a:t>
            </a:r>
            <a:r>
              <a:rPr lang="sr-Cyrl-RS" b="1" i="1" dirty="0" smtClean="0"/>
              <a:t>Тритон и Нереида</a:t>
            </a:r>
            <a:r>
              <a:rPr lang="sr-Latn-RS" dirty="0" smtClean="0"/>
              <a:t>, 1873/1874.</a:t>
            </a:r>
            <a:endParaRPr lang="en-US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596" y="3429000"/>
            <a:ext cx="82868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бави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потрагом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недостајућом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кариком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ланцу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преиспитује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фундаментални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проблем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подстакнут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теоријом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визуелизовати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односно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начинити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видљивим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континуум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прекинут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низом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геолошких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метеоролошких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катастрофа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Беклинов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одговор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приказати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чудовиште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Настало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између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1873. и 1874.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слика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убрзо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постала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једна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његових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најславнијих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Овде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акценат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бачен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људско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порекло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еволуцију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митолошку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репрезентацију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Монструозна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морска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змија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представља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фазу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живота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земљи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Блискији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нашем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времену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Тритон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човек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риба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Њему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ближа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морфолошким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одликама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ланцу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Нереида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приказана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налик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људској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врсти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чудовишта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овој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морска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змија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Тритон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обезбеђују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континуитет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њеног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ланца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разлику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Нереиде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нису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бића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предодређена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опстану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Беклин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умногоме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користио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Илустровани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речник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Брем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илустровани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приказ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животиња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очовечио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персонификације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људи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обрнуто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Митолошка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бића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биле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сирене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најаде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биле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посебно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погодне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контексту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теорије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с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обзиром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комбиновала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људско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протагонистима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Дарвинове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приче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животу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сматрао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потекао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некој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купају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плима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nold Beklin Igra Najada 1886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4764915" cy="4143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43040" y="450057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Арнолд Беклин, </a:t>
            </a:r>
            <a:r>
              <a:rPr lang="sr-Cyrl-RS" b="1" i="1" dirty="0" smtClean="0"/>
              <a:t>Игра Најада</a:t>
            </a:r>
            <a:r>
              <a:rPr lang="sr-Cyrl-RS" dirty="0" smtClean="0"/>
              <a:t>, 1886.</a:t>
            </a:r>
            <a:endParaRPr lang="en-US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929190" y="142852"/>
            <a:ext cx="407196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Беклиновим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варијацијама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Тритона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Нереиде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Најада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1886.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експериментисао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различитим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тоновима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морских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змија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створења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разлику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савременика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идеализоване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рибље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репове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Беклинови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анимални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додаци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индивидуализовани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мноштвом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детаља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сугерисао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прецизност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пажњу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биолошке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појединости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приказивале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илустрацијама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везаним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такође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приметити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утицај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читања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Илустрованог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речника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Брем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Још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извор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Беклинове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анималне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живе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животиње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могао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новоотвореној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Зоолошкој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башти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Минхену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становништво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имало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прилику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географски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удаљене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животиње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урбаном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окружењу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резервисано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појединце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припаднике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мањинске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елите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времена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широм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Немачке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отварани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бројни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акваријуми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такође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новина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Изложбе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риба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тешко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могле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видети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половине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19.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инвентоване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електричне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пумпе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пречишћивачи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акваријуме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представљено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девет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најада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веселе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између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свака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различит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реп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Њихова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грудна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леђна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репна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пераја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произилазе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врста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делфини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ајкуле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лососи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златне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рибице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621510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dirty="0" err="1" smtClean="0"/>
              <a:t>Још</a:t>
            </a:r>
            <a:r>
              <a:rPr lang="en-US" dirty="0" smtClean="0"/>
              <a:t> </a:t>
            </a:r>
            <a:r>
              <a:rPr lang="en-US" dirty="0" err="1" smtClean="0"/>
              <a:t>један</a:t>
            </a:r>
            <a:r>
              <a:rPr lang="en-US" dirty="0" smtClean="0"/>
              <a:t> </a:t>
            </a:r>
            <a:r>
              <a:rPr lang="en-US" dirty="0" err="1" smtClean="0"/>
              <a:t>уметник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у </a:t>
            </a:r>
            <a:r>
              <a:rPr lang="en-US" dirty="0" err="1" smtClean="0"/>
              <a:t>Немачкој</a:t>
            </a:r>
            <a:r>
              <a:rPr lang="en-US" dirty="0" smtClean="0"/>
              <a:t> </a:t>
            </a:r>
            <a:r>
              <a:rPr lang="en-US" dirty="0" err="1" smtClean="0"/>
              <a:t>бавио</a:t>
            </a:r>
            <a:r>
              <a:rPr lang="en-US" dirty="0" smtClean="0"/>
              <a:t> </a:t>
            </a:r>
            <a:r>
              <a:rPr lang="en-US" dirty="0" err="1" smtClean="0"/>
              <a:t>репрезентацијом</a:t>
            </a:r>
            <a:r>
              <a:rPr lang="en-US" dirty="0" smtClean="0"/>
              <a:t> </a:t>
            </a:r>
            <a:r>
              <a:rPr lang="en-US" dirty="0" err="1" smtClean="0"/>
              <a:t>дарвинистичког</a:t>
            </a:r>
            <a:r>
              <a:rPr lang="en-US" dirty="0" smtClean="0"/>
              <a:t> </a:t>
            </a:r>
            <a:r>
              <a:rPr lang="en-US" dirty="0" err="1" smtClean="0"/>
              <a:t>концепта</a:t>
            </a:r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Макс</a:t>
            </a:r>
            <a:r>
              <a:rPr lang="en-US" dirty="0" smtClean="0"/>
              <a:t> </a:t>
            </a:r>
            <a:r>
              <a:rPr lang="en-US" dirty="0" err="1" smtClean="0"/>
              <a:t>Клингер</a:t>
            </a:r>
            <a:r>
              <a:rPr lang="en-US" dirty="0" smtClean="0"/>
              <a:t>. </a:t>
            </a:r>
            <a:r>
              <a:rPr lang="en-US" dirty="0" err="1" smtClean="0"/>
              <a:t>Његово</a:t>
            </a:r>
            <a:r>
              <a:rPr lang="en-US" dirty="0" smtClean="0"/>
              <a:t> </a:t>
            </a:r>
            <a:r>
              <a:rPr lang="en-US" dirty="0" err="1" smtClean="0"/>
              <a:t>интересовање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британску</a:t>
            </a:r>
            <a:r>
              <a:rPr lang="en-US" dirty="0" smtClean="0"/>
              <a:t> </a:t>
            </a:r>
            <a:r>
              <a:rPr lang="en-US" dirty="0" err="1" smtClean="0"/>
              <a:t>науку</a:t>
            </a:r>
            <a:r>
              <a:rPr lang="en-US" dirty="0" smtClean="0"/>
              <a:t> </a:t>
            </a:r>
            <a:r>
              <a:rPr lang="en-US" dirty="0" err="1" smtClean="0"/>
              <a:t>није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базирало</a:t>
            </a:r>
            <a:r>
              <a:rPr lang="en-US" dirty="0" smtClean="0"/>
              <a:t> </a:t>
            </a:r>
            <a:r>
              <a:rPr lang="en-US" dirty="0" err="1" smtClean="0"/>
              <a:t>само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ботаничким</a:t>
            </a:r>
            <a:r>
              <a:rPr lang="en-US" dirty="0" smtClean="0"/>
              <a:t> и </a:t>
            </a:r>
            <a:r>
              <a:rPr lang="en-US" dirty="0" err="1" smtClean="0"/>
              <a:t>зоолошким</a:t>
            </a:r>
            <a:r>
              <a:rPr lang="en-US" dirty="0" smtClean="0"/>
              <a:t> </a:t>
            </a:r>
            <a:r>
              <a:rPr lang="en-US" dirty="0" err="1" smtClean="0"/>
              <a:t>цртежима</a:t>
            </a:r>
            <a:r>
              <a:rPr lang="en-US" dirty="0" smtClean="0"/>
              <a:t> </a:t>
            </a:r>
            <a:r>
              <a:rPr lang="en-US" dirty="0" err="1" smtClean="0"/>
              <a:t>већ</a:t>
            </a:r>
            <a:r>
              <a:rPr lang="en-US" dirty="0" smtClean="0"/>
              <a:t> и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светло</a:t>
            </a:r>
            <a:r>
              <a:rPr lang="en-US" dirty="0" smtClean="0"/>
              <a:t>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Дарвинова</a:t>
            </a:r>
            <a:r>
              <a:rPr lang="en-US" dirty="0" smtClean="0"/>
              <a:t> </a:t>
            </a:r>
            <a:r>
              <a:rPr lang="en-US" dirty="0" err="1" smtClean="0"/>
              <a:t>теорија</a:t>
            </a:r>
            <a:r>
              <a:rPr lang="en-US" dirty="0" smtClean="0"/>
              <a:t> </a:t>
            </a:r>
            <a:r>
              <a:rPr lang="en-US" dirty="0" err="1" smtClean="0"/>
              <a:t>бацила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обрасце</a:t>
            </a:r>
            <a:r>
              <a:rPr lang="en-US" dirty="0" smtClean="0"/>
              <a:t> </a:t>
            </a:r>
            <a:r>
              <a:rPr lang="en-US" dirty="0" err="1" smtClean="0"/>
              <a:t>људског</a:t>
            </a:r>
            <a:r>
              <a:rPr lang="en-US" dirty="0" smtClean="0"/>
              <a:t> </a:t>
            </a:r>
            <a:r>
              <a:rPr lang="en-US" dirty="0" err="1" smtClean="0"/>
              <a:t>понашања</a:t>
            </a:r>
            <a:r>
              <a:rPr lang="en-US" dirty="0" smtClean="0"/>
              <a:t>. </a:t>
            </a:r>
            <a:r>
              <a:rPr lang="en-US" dirty="0" err="1" smtClean="0"/>
              <a:t>Клингера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привукао</a:t>
            </a:r>
            <a:r>
              <a:rPr lang="en-US" dirty="0" smtClean="0"/>
              <a:t> и </a:t>
            </a:r>
            <a:r>
              <a:rPr lang="en-US" dirty="0" err="1" smtClean="0"/>
              <a:t>онтолошки</a:t>
            </a:r>
            <a:r>
              <a:rPr lang="en-US" dirty="0" smtClean="0"/>
              <a:t> </a:t>
            </a:r>
            <a:r>
              <a:rPr lang="en-US" dirty="0" err="1" smtClean="0"/>
              <a:t>систем</a:t>
            </a:r>
            <a:r>
              <a:rPr lang="en-US" dirty="0" smtClean="0"/>
              <a:t> у </a:t>
            </a:r>
            <a:r>
              <a:rPr lang="en-US" dirty="0" err="1" smtClean="0"/>
              <a:t>коме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смрт</a:t>
            </a:r>
            <a:r>
              <a:rPr lang="en-US" dirty="0" smtClean="0"/>
              <a:t> и </a:t>
            </a:r>
            <a:r>
              <a:rPr lang="en-US" dirty="0" err="1" smtClean="0"/>
              <a:t>пат</a:t>
            </a:r>
            <a:r>
              <a:rPr lang="sr-Cyrl-RS" dirty="0" smtClean="0"/>
              <a:t>њ</a:t>
            </a:r>
            <a:r>
              <a:rPr lang="en-US" dirty="0" smtClean="0"/>
              <a:t>а </a:t>
            </a:r>
            <a:r>
              <a:rPr lang="en-US" dirty="0" err="1" smtClean="0"/>
              <a:t>сматрани</a:t>
            </a:r>
            <a:r>
              <a:rPr lang="en-US" dirty="0" smtClean="0"/>
              <a:t> </a:t>
            </a:r>
            <a:r>
              <a:rPr lang="en-US" dirty="0" err="1" smtClean="0"/>
              <a:t>интегрални</a:t>
            </a:r>
            <a:r>
              <a:rPr lang="en-US" dirty="0" smtClean="0"/>
              <a:t> </a:t>
            </a:r>
            <a:r>
              <a:rPr lang="en-US" dirty="0" err="1" smtClean="0"/>
              <a:t>делом</a:t>
            </a:r>
            <a:r>
              <a:rPr lang="en-US" dirty="0" smtClean="0"/>
              <a:t> </a:t>
            </a:r>
            <a:r>
              <a:rPr lang="en-US" dirty="0" err="1" smtClean="0"/>
              <a:t>постојања</a:t>
            </a:r>
            <a:r>
              <a:rPr lang="en-US" dirty="0" smtClean="0"/>
              <a:t>. </a:t>
            </a:r>
            <a:r>
              <a:rPr lang="en-US" dirty="0" err="1" smtClean="0"/>
              <a:t>Интересовање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Дарвина</a:t>
            </a:r>
            <a:r>
              <a:rPr lang="en-US" dirty="0" smtClean="0"/>
              <a:t>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Клингер</a:t>
            </a:r>
            <a:r>
              <a:rPr lang="en-US" dirty="0" smtClean="0"/>
              <a:t> </a:t>
            </a:r>
            <a:r>
              <a:rPr lang="en-US" dirty="0" err="1" smtClean="0"/>
              <a:t>делио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својим</a:t>
            </a:r>
            <a:r>
              <a:rPr lang="en-US" dirty="0" smtClean="0"/>
              <a:t> </a:t>
            </a:r>
            <a:r>
              <a:rPr lang="en-US" dirty="0" err="1" smtClean="0"/>
              <a:t>оцем</a:t>
            </a:r>
            <a:r>
              <a:rPr lang="en-US" dirty="0" smtClean="0"/>
              <a:t> </a:t>
            </a:r>
            <a:r>
              <a:rPr lang="en-US" dirty="0" err="1" smtClean="0"/>
              <a:t>било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посебно</a:t>
            </a:r>
            <a:r>
              <a:rPr lang="en-US" dirty="0" smtClean="0"/>
              <a:t> </a:t>
            </a:r>
            <a:r>
              <a:rPr lang="en-US" dirty="0" err="1" smtClean="0"/>
              <a:t>неговано</a:t>
            </a:r>
            <a:r>
              <a:rPr lang="en-US" dirty="0" smtClean="0"/>
              <a:t> </a:t>
            </a:r>
            <a:r>
              <a:rPr lang="en-US" dirty="0" err="1" smtClean="0"/>
              <a:t>самим</a:t>
            </a:r>
            <a:r>
              <a:rPr lang="en-US" dirty="0" smtClean="0"/>
              <a:t> </a:t>
            </a:r>
            <a:r>
              <a:rPr lang="en-US" dirty="0" err="1" smtClean="0"/>
              <a:t>окружењем</a:t>
            </a:r>
            <a:r>
              <a:rPr lang="en-US" dirty="0" smtClean="0"/>
              <a:t> у </a:t>
            </a:r>
            <a:r>
              <a:rPr lang="en-US" dirty="0" err="1" smtClean="0"/>
              <a:t>Лајпцигу</a:t>
            </a:r>
            <a:r>
              <a:rPr lang="en-US" dirty="0" smtClean="0"/>
              <a:t> </a:t>
            </a:r>
            <a:r>
              <a:rPr lang="en-US" dirty="0" err="1" smtClean="0"/>
              <a:t>где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дарвинизам</a:t>
            </a:r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 у </a:t>
            </a:r>
            <a:r>
              <a:rPr lang="en-US" dirty="0" err="1" smtClean="0"/>
              <a:t>моди</a:t>
            </a:r>
            <a:r>
              <a:rPr lang="en-US" dirty="0" smtClean="0"/>
              <a:t>.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само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Лајпциг</a:t>
            </a:r>
            <a:r>
              <a:rPr lang="en-US" dirty="0" smtClean="0"/>
              <a:t> </a:t>
            </a:r>
            <a:r>
              <a:rPr lang="en-US" dirty="0" err="1" smtClean="0"/>
              <a:t>имао</a:t>
            </a:r>
            <a:r>
              <a:rPr lang="en-US" dirty="0" smtClean="0"/>
              <a:t> </a:t>
            </a:r>
            <a:r>
              <a:rPr lang="en-US" dirty="0" err="1" smtClean="0"/>
              <a:t>један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првих</a:t>
            </a:r>
            <a:r>
              <a:rPr lang="en-US" dirty="0" smtClean="0"/>
              <a:t> </a:t>
            </a:r>
            <a:r>
              <a:rPr lang="en-US" dirty="0" err="1" smtClean="0"/>
              <a:t>етнографских</a:t>
            </a:r>
            <a:r>
              <a:rPr lang="en-US" dirty="0" smtClean="0"/>
              <a:t> </a:t>
            </a:r>
            <a:r>
              <a:rPr lang="en-US" dirty="0" err="1" smtClean="0"/>
              <a:t>музеја</a:t>
            </a:r>
            <a:r>
              <a:rPr lang="en-US" dirty="0" smtClean="0"/>
              <a:t> у </a:t>
            </a:r>
            <a:r>
              <a:rPr lang="en-US" dirty="0" err="1" smtClean="0"/>
              <a:t>Немачкој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инсталацијама</a:t>
            </a:r>
            <a:r>
              <a:rPr lang="en-US" dirty="0" smtClean="0"/>
              <a:t>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представљале</a:t>
            </a:r>
            <a:r>
              <a:rPr lang="en-US" dirty="0" smtClean="0"/>
              <a:t> </a:t>
            </a:r>
            <a:r>
              <a:rPr lang="en-US" dirty="0" err="1" smtClean="0"/>
              <a:t>културну</a:t>
            </a:r>
            <a:r>
              <a:rPr lang="en-US" dirty="0" smtClean="0"/>
              <a:t> </a:t>
            </a:r>
            <a:r>
              <a:rPr lang="en-US" dirty="0" err="1" smtClean="0"/>
              <a:t>еволуцију</a:t>
            </a:r>
            <a:r>
              <a:rPr lang="en-US" dirty="0" smtClean="0"/>
              <a:t>, </a:t>
            </a:r>
            <a:r>
              <a:rPr lang="en-US" dirty="0" err="1" smtClean="0"/>
              <a:t>већ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и </a:t>
            </a:r>
            <a:r>
              <a:rPr lang="en-US" dirty="0" err="1" smtClean="0"/>
              <a:t>локално</a:t>
            </a:r>
            <a:r>
              <a:rPr lang="en-US" dirty="0" smtClean="0"/>
              <a:t> </a:t>
            </a:r>
            <a:r>
              <a:rPr lang="en-US" dirty="0" err="1" smtClean="0"/>
              <a:t>интересовање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Дарвина</a:t>
            </a:r>
            <a:r>
              <a:rPr lang="en-US" dirty="0" smtClean="0"/>
              <a:t> </a:t>
            </a:r>
            <a:r>
              <a:rPr lang="en-US" dirty="0" err="1" smtClean="0"/>
              <a:t>било</a:t>
            </a:r>
            <a:r>
              <a:rPr lang="en-US" dirty="0" smtClean="0"/>
              <a:t> </a:t>
            </a:r>
            <a:r>
              <a:rPr lang="en-US" dirty="0" err="1" smtClean="0"/>
              <a:t>јако</a:t>
            </a:r>
            <a:r>
              <a:rPr lang="en-US" dirty="0" smtClean="0"/>
              <a:t> </a:t>
            </a:r>
            <a:r>
              <a:rPr lang="en-US" dirty="0" err="1" smtClean="0"/>
              <a:t>важно</a:t>
            </a:r>
            <a:r>
              <a:rPr lang="en-US" dirty="0" smtClean="0"/>
              <a:t>. </a:t>
            </a:r>
            <a:r>
              <a:rPr lang="en-US" dirty="0" err="1" smtClean="0"/>
              <a:t>Одсек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зоологију</a:t>
            </a:r>
            <a:r>
              <a:rPr lang="en-US" dirty="0" smtClean="0"/>
              <a:t> и </a:t>
            </a:r>
            <a:r>
              <a:rPr lang="en-US" dirty="0" err="1" smtClean="0"/>
              <a:t>биологију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Лајпцишком</a:t>
            </a:r>
            <a:r>
              <a:rPr lang="en-US" dirty="0" smtClean="0"/>
              <a:t> </a:t>
            </a:r>
            <a:r>
              <a:rPr lang="en-US" dirty="0" err="1" smtClean="0"/>
              <a:t>универзитету</a:t>
            </a:r>
            <a:r>
              <a:rPr lang="en-US" dirty="0" smtClean="0"/>
              <a:t> </a:t>
            </a:r>
            <a:r>
              <a:rPr lang="en-US" dirty="0" err="1" smtClean="0"/>
              <a:t>подучавали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Дарвинов</a:t>
            </a:r>
            <a:r>
              <a:rPr lang="en-US" dirty="0" smtClean="0"/>
              <a:t> </a:t>
            </a:r>
            <a:r>
              <a:rPr lang="en-US" dirty="0" err="1" smtClean="0"/>
              <a:t>курикулум</a:t>
            </a:r>
            <a:r>
              <a:rPr lang="en-US" dirty="0" smtClean="0"/>
              <a:t>, </a:t>
            </a:r>
            <a:r>
              <a:rPr lang="en-US" dirty="0" err="1" smtClean="0"/>
              <a:t>поготово</a:t>
            </a:r>
            <a:r>
              <a:rPr lang="en-US" dirty="0" smtClean="0"/>
              <a:t> </a:t>
            </a:r>
            <a:r>
              <a:rPr lang="en-US" dirty="0" err="1" smtClean="0"/>
              <a:t>после</a:t>
            </a:r>
            <a:r>
              <a:rPr lang="en-US" dirty="0" smtClean="0"/>
              <a:t> </a:t>
            </a:r>
            <a:r>
              <a:rPr lang="en-US" dirty="0" err="1" smtClean="0"/>
              <a:t>запошљавања</a:t>
            </a:r>
            <a:r>
              <a:rPr lang="en-US" dirty="0" smtClean="0"/>
              <a:t> </a:t>
            </a:r>
            <a:r>
              <a:rPr lang="en-US" dirty="0" err="1" smtClean="0"/>
              <a:t>Рудолфа</a:t>
            </a:r>
            <a:r>
              <a:rPr lang="en-US" dirty="0" smtClean="0"/>
              <a:t> </a:t>
            </a:r>
            <a:r>
              <a:rPr lang="en-US" dirty="0" err="1" smtClean="0"/>
              <a:t>Лекарта</a:t>
            </a:r>
            <a:r>
              <a:rPr lang="en-US" dirty="0" smtClean="0"/>
              <a:t> 1869, </a:t>
            </a:r>
            <a:r>
              <a:rPr lang="en-US" dirty="0" err="1" smtClean="0"/>
              <a:t>професора</a:t>
            </a:r>
            <a:r>
              <a:rPr lang="en-US" dirty="0" smtClean="0"/>
              <a:t> и </a:t>
            </a:r>
            <a:r>
              <a:rPr lang="en-US" dirty="0" err="1" smtClean="0"/>
              <a:t>директора</a:t>
            </a:r>
            <a:r>
              <a:rPr lang="en-US" dirty="0" smtClean="0"/>
              <a:t> </a:t>
            </a:r>
            <a:r>
              <a:rPr lang="en-US" dirty="0" err="1" smtClean="0"/>
              <a:t>Зоолошког</a:t>
            </a:r>
            <a:r>
              <a:rPr lang="en-US" dirty="0" smtClean="0"/>
              <a:t> </a:t>
            </a:r>
            <a:r>
              <a:rPr lang="en-US" dirty="0" err="1" smtClean="0"/>
              <a:t>музеја</a:t>
            </a:r>
            <a:r>
              <a:rPr lang="en-US" dirty="0" smtClean="0"/>
              <a:t>. 70их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Лекарт</a:t>
            </a:r>
            <a:r>
              <a:rPr lang="en-US" dirty="0" smtClean="0"/>
              <a:t> </a:t>
            </a:r>
            <a:r>
              <a:rPr lang="en-US" dirty="0" err="1" smtClean="0"/>
              <a:t>држао</a:t>
            </a:r>
            <a:r>
              <a:rPr lang="en-US" dirty="0" smtClean="0"/>
              <a:t> </a:t>
            </a:r>
            <a:r>
              <a:rPr lang="en-US" dirty="0" err="1" smtClean="0"/>
              <a:t>предавања</a:t>
            </a:r>
            <a:r>
              <a:rPr lang="en-US" dirty="0" smtClean="0"/>
              <a:t> о </a:t>
            </a:r>
            <a:r>
              <a:rPr lang="en-US" dirty="0" err="1" smtClean="0"/>
              <a:t>дарвинизму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курсевима</a:t>
            </a:r>
            <a:r>
              <a:rPr lang="en-US" dirty="0" smtClean="0"/>
              <a:t> </a:t>
            </a:r>
            <a:r>
              <a:rPr lang="en-US" dirty="0" err="1" smtClean="0"/>
              <a:t>попут</a:t>
            </a:r>
            <a:r>
              <a:rPr lang="en-US" dirty="0" smtClean="0"/>
              <a:t> </a:t>
            </a:r>
            <a:r>
              <a:rPr lang="en-US" i="1" dirty="0" err="1" smtClean="0"/>
              <a:t>Еволуција</a:t>
            </a:r>
            <a:r>
              <a:rPr lang="en-US" i="1" dirty="0" smtClean="0"/>
              <a:t> </a:t>
            </a:r>
            <a:r>
              <a:rPr lang="en-US" i="1" dirty="0" err="1" smtClean="0"/>
              <a:t>човека</a:t>
            </a:r>
            <a:r>
              <a:rPr lang="en-US" i="1" dirty="0" smtClean="0"/>
              <a:t> и </a:t>
            </a:r>
            <a:r>
              <a:rPr lang="en-US" i="1" dirty="0" err="1" smtClean="0"/>
              <a:t>виших</a:t>
            </a:r>
            <a:r>
              <a:rPr lang="en-US" i="1" dirty="0" smtClean="0"/>
              <a:t> </a:t>
            </a:r>
            <a:r>
              <a:rPr lang="en-US" i="1" dirty="0" err="1" smtClean="0"/>
              <a:t>животиња</a:t>
            </a:r>
            <a:r>
              <a:rPr lang="en-US" dirty="0" smtClean="0"/>
              <a:t> и </a:t>
            </a:r>
            <a:r>
              <a:rPr lang="en-US" i="1" dirty="0" err="1" smtClean="0"/>
              <a:t>Учење</a:t>
            </a:r>
            <a:r>
              <a:rPr lang="en-US" i="1" dirty="0" smtClean="0"/>
              <a:t> о </a:t>
            </a:r>
            <a:r>
              <a:rPr lang="en-US" i="1" dirty="0" err="1" smtClean="0"/>
              <a:t>пореклу</a:t>
            </a:r>
            <a:r>
              <a:rPr lang="en-US" i="1" dirty="0" smtClean="0"/>
              <a:t> </a:t>
            </a:r>
            <a:r>
              <a:rPr lang="en-US" i="1" dirty="0" err="1" smtClean="0"/>
              <a:t>врста</a:t>
            </a:r>
            <a:r>
              <a:rPr lang="en-US" i="1" dirty="0" smtClean="0"/>
              <a:t> (</a:t>
            </a:r>
            <a:r>
              <a:rPr lang="en-US" i="1" dirty="0" err="1" smtClean="0"/>
              <a:t>дарвинизам</a:t>
            </a:r>
            <a:r>
              <a:rPr lang="en-US" i="1" dirty="0" smtClean="0"/>
              <a:t>)</a:t>
            </a:r>
            <a:r>
              <a:rPr lang="en-US" dirty="0" smtClean="0"/>
              <a:t>. </a:t>
            </a:r>
            <a:r>
              <a:rPr lang="en-US" dirty="0" err="1" smtClean="0"/>
              <a:t>До</a:t>
            </a:r>
            <a:r>
              <a:rPr lang="en-US" dirty="0" smtClean="0"/>
              <a:t> 1876. </a:t>
            </a:r>
            <a:r>
              <a:rPr lang="en-US" dirty="0" err="1" smtClean="0"/>
              <a:t>универзитет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поседовао</a:t>
            </a:r>
            <a:r>
              <a:rPr lang="en-US" dirty="0" smtClean="0"/>
              <a:t> </a:t>
            </a:r>
            <a:r>
              <a:rPr lang="en-US" dirty="0" err="1" smtClean="0"/>
              <a:t>нови</a:t>
            </a:r>
            <a:r>
              <a:rPr lang="en-US" dirty="0" smtClean="0"/>
              <a:t> </a:t>
            </a:r>
            <a:r>
              <a:rPr lang="en-US" dirty="0" err="1" smtClean="0"/>
              <a:t>Зоолошки</a:t>
            </a:r>
            <a:r>
              <a:rPr lang="en-US" dirty="0" smtClean="0"/>
              <a:t> </a:t>
            </a:r>
            <a:r>
              <a:rPr lang="en-US" dirty="0" err="1" smtClean="0"/>
              <a:t>институт</a:t>
            </a:r>
            <a:r>
              <a:rPr lang="en-US" dirty="0" smtClean="0"/>
              <a:t> и </a:t>
            </a:r>
            <a:r>
              <a:rPr lang="en-US" dirty="0" err="1" smtClean="0"/>
              <a:t>Музеј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колекцијом</a:t>
            </a:r>
            <a:r>
              <a:rPr lang="en-US" dirty="0" smtClean="0"/>
              <a:t> </a:t>
            </a:r>
            <a:r>
              <a:rPr lang="en-US" dirty="0" err="1" smtClean="0"/>
              <a:t>која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представљала</a:t>
            </a:r>
            <a:r>
              <a:rPr lang="en-US" dirty="0" smtClean="0"/>
              <a:t> </a:t>
            </a:r>
            <a:r>
              <a:rPr lang="en-US" dirty="0" err="1" smtClean="0"/>
              <a:t>водоземце</a:t>
            </a:r>
            <a:r>
              <a:rPr lang="en-US" dirty="0" smtClean="0"/>
              <a:t>, </a:t>
            </a:r>
            <a:r>
              <a:rPr lang="en-US" dirty="0" err="1" smtClean="0"/>
              <a:t>рептиле</a:t>
            </a:r>
            <a:r>
              <a:rPr lang="en-US" dirty="0" smtClean="0"/>
              <a:t>, </a:t>
            </a:r>
            <a:r>
              <a:rPr lang="en-US" dirty="0" err="1" smtClean="0"/>
              <a:t>птице</a:t>
            </a:r>
            <a:r>
              <a:rPr lang="en-US" dirty="0" smtClean="0"/>
              <a:t>, </a:t>
            </a:r>
            <a:r>
              <a:rPr lang="en-US" dirty="0" err="1" smtClean="0"/>
              <a:t>сисаре</a:t>
            </a:r>
            <a:r>
              <a:rPr lang="en-US" dirty="0" smtClean="0"/>
              <a:t>, </a:t>
            </a:r>
            <a:r>
              <a:rPr lang="en-US" dirty="0" err="1" smtClean="0"/>
              <a:t>мекушце</a:t>
            </a:r>
            <a:r>
              <a:rPr lang="en-US" dirty="0" smtClean="0"/>
              <a:t> и </a:t>
            </a:r>
            <a:r>
              <a:rPr lang="en-US" dirty="0" err="1" smtClean="0"/>
              <a:t>скелете</a:t>
            </a:r>
            <a:r>
              <a:rPr lang="en-US" dirty="0" smtClean="0"/>
              <a:t> </a:t>
            </a:r>
            <a:r>
              <a:rPr lang="en-US" dirty="0" err="1" smtClean="0"/>
              <a:t>разних</a:t>
            </a:r>
            <a:r>
              <a:rPr lang="en-US" dirty="0" smtClean="0"/>
              <a:t> </a:t>
            </a:r>
            <a:r>
              <a:rPr lang="en-US" dirty="0" err="1" smtClean="0"/>
              <a:t>врста</a:t>
            </a:r>
            <a:r>
              <a:rPr lang="en-US" dirty="0" smtClean="0"/>
              <a:t>. </a:t>
            </a:r>
            <a:r>
              <a:rPr lang="en-US" dirty="0" err="1" smtClean="0"/>
              <a:t>Популарност</a:t>
            </a:r>
            <a:r>
              <a:rPr lang="en-US" dirty="0" smtClean="0"/>
              <a:t> </a:t>
            </a:r>
            <a:r>
              <a:rPr lang="en-US" dirty="0" err="1" smtClean="0"/>
              <a:t>науке</a:t>
            </a:r>
            <a:r>
              <a:rPr lang="en-US" dirty="0" smtClean="0"/>
              <a:t> у </a:t>
            </a:r>
            <a:r>
              <a:rPr lang="en-US" dirty="0" err="1" smtClean="0"/>
              <a:t>Лајпцигу</a:t>
            </a:r>
            <a:r>
              <a:rPr lang="en-US" dirty="0" smtClean="0"/>
              <a:t> </a:t>
            </a:r>
            <a:r>
              <a:rPr lang="en-US" dirty="0" err="1" smtClean="0"/>
              <a:t>такође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манифестовала</a:t>
            </a:r>
            <a:r>
              <a:rPr lang="en-US" dirty="0" smtClean="0"/>
              <a:t> и </a:t>
            </a:r>
            <a:r>
              <a:rPr lang="en-US" dirty="0" err="1" smtClean="0"/>
              <a:t>разним</a:t>
            </a:r>
            <a:r>
              <a:rPr lang="en-US" dirty="0" smtClean="0"/>
              <a:t> </a:t>
            </a:r>
            <a:r>
              <a:rPr lang="en-US" dirty="0" err="1" smtClean="0"/>
              <a:t>приватним</a:t>
            </a:r>
            <a:r>
              <a:rPr lang="en-US" dirty="0" smtClean="0"/>
              <a:t> </a:t>
            </a:r>
            <a:r>
              <a:rPr lang="en-US" dirty="0" err="1" smtClean="0"/>
              <a:t>истраживачким</a:t>
            </a:r>
            <a:r>
              <a:rPr lang="en-US" dirty="0" smtClean="0"/>
              <a:t> </a:t>
            </a:r>
            <a:r>
              <a:rPr lang="en-US" dirty="0" err="1" smtClean="0"/>
              <a:t>предузећима</a:t>
            </a:r>
            <a:r>
              <a:rPr lang="en-US" dirty="0" smtClean="0"/>
              <a:t> и </a:t>
            </a:r>
            <a:r>
              <a:rPr lang="en-US" dirty="0" err="1" smtClean="0"/>
              <a:t>лабораторијама</a:t>
            </a:r>
            <a:r>
              <a:rPr lang="en-US" dirty="0" smtClean="0"/>
              <a:t>. </a:t>
            </a:r>
            <a:r>
              <a:rPr lang="en-US" dirty="0" err="1" smtClean="0"/>
              <a:t>Клингерово</a:t>
            </a:r>
            <a:r>
              <a:rPr lang="en-US" dirty="0" smtClean="0"/>
              <a:t> </a:t>
            </a:r>
            <a:r>
              <a:rPr lang="en-US" dirty="0" err="1" smtClean="0"/>
              <a:t>преокупирање</a:t>
            </a:r>
            <a:r>
              <a:rPr lang="en-US" dirty="0" smtClean="0"/>
              <a:t> </a:t>
            </a:r>
            <a:r>
              <a:rPr lang="en-US" dirty="0" err="1" smtClean="0"/>
              <a:t>Дарвином</a:t>
            </a:r>
            <a:r>
              <a:rPr lang="en-US" dirty="0" smtClean="0"/>
              <a:t> </a:t>
            </a:r>
            <a:r>
              <a:rPr lang="en-US" dirty="0" err="1" smtClean="0"/>
              <a:t>појавило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његовог</a:t>
            </a:r>
            <a:r>
              <a:rPr lang="en-US" dirty="0" smtClean="0"/>
              <a:t> </a:t>
            </a:r>
            <a:r>
              <a:rPr lang="en-US" dirty="0" err="1" smtClean="0"/>
              <a:t>интересовања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природу</a:t>
            </a:r>
            <a:r>
              <a:rPr lang="en-US" dirty="0" smtClean="0"/>
              <a:t>,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види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његових</a:t>
            </a:r>
            <a:r>
              <a:rPr lang="en-US" dirty="0" smtClean="0"/>
              <a:t> </a:t>
            </a:r>
            <a:r>
              <a:rPr lang="en-US" dirty="0" err="1" smtClean="0"/>
              <a:t>најранијих</a:t>
            </a:r>
            <a:r>
              <a:rPr lang="en-US" dirty="0" smtClean="0"/>
              <a:t> </a:t>
            </a:r>
            <a:r>
              <a:rPr lang="en-US" dirty="0" err="1" smtClean="0"/>
              <a:t>цртежа</a:t>
            </a:r>
            <a:r>
              <a:rPr lang="en-US" dirty="0" smtClean="0"/>
              <a:t> </a:t>
            </a:r>
            <a:r>
              <a:rPr lang="en-US" dirty="0" err="1" smtClean="0"/>
              <a:t>цвећа</a:t>
            </a:r>
            <a:r>
              <a:rPr lang="en-US" dirty="0" smtClean="0"/>
              <a:t>, </a:t>
            </a:r>
            <a:r>
              <a:rPr lang="en-US" dirty="0" err="1" smtClean="0"/>
              <a:t>биљака</a:t>
            </a:r>
            <a:r>
              <a:rPr lang="en-US" dirty="0" smtClean="0"/>
              <a:t> и </a:t>
            </a:r>
            <a:r>
              <a:rPr lang="en-US" dirty="0" err="1" smtClean="0"/>
              <a:t>разних</a:t>
            </a:r>
            <a:r>
              <a:rPr lang="en-US" dirty="0" smtClean="0"/>
              <a:t> </a:t>
            </a:r>
            <a:r>
              <a:rPr lang="en-US" dirty="0" err="1" smtClean="0"/>
              <a:t>животиња</a:t>
            </a:r>
            <a:r>
              <a:rPr lang="en-US" dirty="0" smtClean="0"/>
              <a:t>. </a:t>
            </a:r>
            <a:r>
              <a:rPr lang="en-US" dirty="0" err="1" smtClean="0"/>
              <a:t>Важно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напоменути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Клингер</a:t>
            </a:r>
            <a:r>
              <a:rPr lang="en-US" dirty="0" smtClean="0"/>
              <a:t> </a:t>
            </a:r>
            <a:r>
              <a:rPr lang="en-US" dirty="0" err="1" smtClean="0"/>
              <a:t>такође</a:t>
            </a:r>
            <a:r>
              <a:rPr lang="en-US" dirty="0" smtClean="0"/>
              <a:t> </a:t>
            </a:r>
            <a:r>
              <a:rPr lang="en-US" dirty="0" err="1" smtClean="0"/>
              <a:t>живео</a:t>
            </a:r>
            <a:r>
              <a:rPr lang="en-US" dirty="0" smtClean="0"/>
              <a:t> и у </a:t>
            </a:r>
            <a:r>
              <a:rPr lang="en-US" dirty="0" err="1" smtClean="0"/>
              <a:t>Берлину</a:t>
            </a:r>
            <a:r>
              <a:rPr lang="en-US" dirty="0" smtClean="0"/>
              <a:t>. </a:t>
            </a:r>
            <a:r>
              <a:rPr lang="en-US" dirty="0" err="1" smtClean="0"/>
              <a:t>Берлински</a:t>
            </a:r>
            <a:r>
              <a:rPr lang="en-US" dirty="0" smtClean="0"/>
              <a:t> </a:t>
            </a:r>
            <a:r>
              <a:rPr lang="en-US" dirty="0" err="1" smtClean="0"/>
              <a:t>зоолошки</a:t>
            </a:r>
            <a:r>
              <a:rPr lang="en-US" dirty="0" smtClean="0"/>
              <a:t> </a:t>
            </a:r>
            <a:r>
              <a:rPr lang="en-US" dirty="0" err="1" smtClean="0"/>
              <a:t>врт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постао</a:t>
            </a:r>
            <a:r>
              <a:rPr lang="en-US" dirty="0" smtClean="0"/>
              <a:t> </a:t>
            </a:r>
            <a:r>
              <a:rPr lang="en-US" dirty="0" err="1" smtClean="0"/>
              <a:t>центар</a:t>
            </a:r>
            <a:r>
              <a:rPr lang="en-US" dirty="0" smtClean="0"/>
              <a:t> </a:t>
            </a:r>
            <a:r>
              <a:rPr lang="en-US" dirty="0" err="1" smtClean="0"/>
              <a:t>друштвеног</a:t>
            </a:r>
            <a:r>
              <a:rPr lang="en-US" dirty="0" smtClean="0"/>
              <a:t> </a:t>
            </a:r>
            <a:r>
              <a:rPr lang="en-US" dirty="0" err="1" smtClean="0"/>
              <a:t>живота</a:t>
            </a:r>
            <a:r>
              <a:rPr lang="en-US" dirty="0" smtClean="0"/>
              <a:t> </a:t>
            </a:r>
            <a:r>
              <a:rPr lang="en-US" dirty="0" err="1" smtClean="0"/>
              <a:t>током</a:t>
            </a:r>
            <a:r>
              <a:rPr lang="en-US" dirty="0" smtClean="0"/>
              <a:t> 70их. </a:t>
            </a:r>
            <a:r>
              <a:rPr lang="en-US" dirty="0" err="1" smtClean="0"/>
              <a:t>Његово</a:t>
            </a:r>
            <a:r>
              <a:rPr lang="en-US" dirty="0" smtClean="0"/>
              <a:t> </a:t>
            </a:r>
            <a:r>
              <a:rPr lang="en-US" dirty="0" err="1" smtClean="0"/>
              <a:t>ширење</a:t>
            </a:r>
            <a:r>
              <a:rPr lang="en-US" dirty="0" smtClean="0"/>
              <a:t> </a:t>
            </a:r>
            <a:r>
              <a:rPr lang="en-US" dirty="0" err="1" smtClean="0"/>
              <a:t>започето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1869. </a:t>
            </a:r>
            <a:r>
              <a:rPr lang="en-US" dirty="0" err="1" smtClean="0"/>
              <a:t>под</a:t>
            </a:r>
            <a:r>
              <a:rPr lang="en-US" dirty="0" smtClean="0"/>
              <a:t> </a:t>
            </a:r>
            <a:r>
              <a:rPr lang="en-US" dirty="0" err="1" smtClean="0"/>
              <a:t>дирекцијом</a:t>
            </a:r>
            <a:r>
              <a:rPr lang="en-US" dirty="0" smtClean="0"/>
              <a:t> </a:t>
            </a:r>
            <a:r>
              <a:rPr lang="en-US" dirty="0" err="1" smtClean="0"/>
              <a:t>др</a:t>
            </a:r>
            <a:r>
              <a:rPr lang="en-US" dirty="0" smtClean="0"/>
              <a:t> </a:t>
            </a:r>
            <a:r>
              <a:rPr lang="en-US" dirty="0" err="1" smtClean="0"/>
              <a:t>Хајнриха</a:t>
            </a:r>
            <a:r>
              <a:rPr lang="en-US" dirty="0" smtClean="0"/>
              <a:t> </a:t>
            </a:r>
            <a:r>
              <a:rPr lang="en-US" dirty="0" err="1" smtClean="0"/>
              <a:t>Бодинуса</a:t>
            </a:r>
            <a:r>
              <a:rPr lang="en-US" dirty="0" smtClean="0"/>
              <a:t>,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га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трансформисао</a:t>
            </a:r>
            <a:r>
              <a:rPr lang="en-US" dirty="0" smtClean="0"/>
              <a:t> у </a:t>
            </a:r>
            <a:r>
              <a:rPr lang="en-US" dirty="0" err="1" smtClean="0"/>
              <a:t>најистакнутији</a:t>
            </a:r>
            <a:r>
              <a:rPr lang="en-US" dirty="0" smtClean="0"/>
              <a:t> </a:t>
            </a:r>
            <a:r>
              <a:rPr lang="en-US" dirty="0" err="1" smtClean="0"/>
              <a:t>зоолошки</a:t>
            </a:r>
            <a:r>
              <a:rPr lang="en-US" dirty="0" smtClean="0"/>
              <a:t> </a:t>
            </a:r>
            <a:r>
              <a:rPr lang="en-US" dirty="0" err="1" smtClean="0"/>
              <a:t>врт</a:t>
            </a:r>
            <a:r>
              <a:rPr lang="en-US" dirty="0" smtClean="0"/>
              <a:t> у </a:t>
            </a:r>
            <a:r>
              <a:rPr lang="en-US" dirty="0" err="1" smtClean="0"/>
              <a:t>Немачкој</a:t>
            </a:r>
            <a:r>
              <a:rPr lang="en-US" dirty="0" smtClean="0"/>
              <a:t>. </a:t>
            </a:r>
            <a:r>
              <a:rPr lang="en-US" dirty="0" err="1" smtClean="0"/>
              <a:t>Простирући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90 </a:t>
            </a:r>
            <a:r>
              <a:rPr lang="en-US" dirty="0" err="1" smtClean="0"/>
              <a:t>ари</a:t>
            </a:r>
            <a:r>
              <a:rPr lang="en-US" dirty="0" smtClean="0"/>
              <a:t>, </a:t>
            </a:r>
            <a:r>
              <a:rPr lang="en-US" dirty="0" err="1" smtClean="0"/>
              <a:t>врт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својом</a:t>
            </a:r>
            <a:r>
              <a:rPr lang="en-US" dirty="0" smtClean="0"/>
              <a:t> </a:t>
            </a:r>
            <a:r>
              <a:rPr lang="en-US" dirty="0" err="1" smtClean="0"/>
              <a:t>фантастичном</a:t>
            </a:r>
            <a:r>
              <a:rPr lang="en-US" dirty="0" smtClean="0"/>
              <a:t> </a:t>
            </a:r>
            <a:r>
              <a:rPr lang="en-US" dirty="0" err="1" smtClean="0"/>
              <a:t>архитектуром</a:t>
            </a:r>
            <a:r>
              <a:rPr lang="en-US" dirty="0" smtClean="0"/>
              <a:t> и </a:t>
            </a:r>
            <a:r>
              <a:rPr lang="en-US" dirty="0" err="1" smtClean="0"/>
              <a:t>колекцијом</a:t>
            </a:r>
            <a:r>
              <a:rPr lang="en-US" dirty="0" smtClean="0"/>
              <a:t> </a:t>
            </a:r>
            <a:r>
              <a:rPr lang="en-US" dirty="0" err="1" smtClean="0"/>
              <a:t>ретких</a:t>
            </a:r>
            <a:r>
              <a:rPr lang="en-US" dirty="0" smtClean="0"/>
              <a:t> </a:t>
            </a:r>
            <a:r>
              <a:rPr lang="en-US" dirty="0" err="1" smtClean="0"/>
              <a:t>животиња</a:t>
            </a:r>
            <a:r>
              <a:rPr lang="en-US" dirty="0" smtClean="0"/>
              <a:t>, </a:t>
            </a:r>
            <a:r>
              <a:rPr lang="en-US" dirty="0" err="1" smtClean="0"/>
              <a:t>нудио</a:t>
            </a:r>
            <a:r>
              <a:rPr lang="en-US" dirty="0" smtClean="0"/>
              <a:t> </a:t>
            </a:r>
            <a:r>
              <a:rPr lang="en-US" dirty="0" err="1" smtClean="0"/>
              <a:t>свет</a:t>
            </a:r>
            <a:r>
              <a:rPr lang="en-US" dirty="0" smtClean="0"/>
              <a:t> </a:t>
            </a:r>
            <a:r>
              <a:rPr lang="en-US" dirty="0" err="1" smtClean="0"/>
              <a:t>имагинарног</a:t>
            </a:r>
            <a:r>
              <a:rPr lang="en-US" dirty="0" smtClean="0"/>
              <a:t> </a:t>
            </a:r>
            <a:r>
              <a:rPr lang="en-US" dirty="0" err="1" smtClean="0"/>
              <a:t>бега</a:t>
            </a:r>
            <a:r>
              <a:rPr lang="en-US" dirty="0" smtClean="0"/>
              <a:t> у </a:t>
            </a:r>
            <a:r>
              <a:rPr lang="en-US" dirty="0" err="1" smtClean="0"/>
              <a:t>срцу</a:t>
            </a:r>
            <a:r>
              <a:rPr lang="en-US" dirty="0" smtClean="0"/>
              <a:t> </a:t>
            </a:r>
            <a:r>
              <a:rPr lang="en-US" dirty="0" err="1" smtClean="0"/>
              <a:t>Берлина</a:t>
            </a:r>
            <a:r>
              <a:rPr lang="en-US" dirty="0" smtClean="0"/>
              <a:t>. </a:t>
            </a:r>
            <a:r>
              <a:rPr lang="en-US" dirty="0" err="1" smtClean="0"/>
              <a:t>Егзотицизам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 </a:t>
            </a:r>
            <a:r>
              <a:rPr lang="en-US" dirty="0" err="1" smtClean="0"/>
              <a:t>додатно</a:t>
            </a:r>
            <a:r>
              <a:rPr lang="en-US" dirty="0" smtClean="0"/>
              <a:t> </a:t>
            </a:r>
            <a:r>
              <a:rPr lang="en-US" dirty="0" err="1" smtClean="0"/>
              <a:t>повећан</a:t>
            </a:r>
            <a:r>
              <a:rPr lang="en-US" dirty="0" smtClean="0"/>
              <a:t> </a:t>
            </a:r>
            <a:r>
              <a:rPr lang="en-US" dirty="0" err="1" smtClean="0"/>
              <a:t>када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врт</a:t>
            </a:r>
            <a:r>
              <a:rPr lang="en-US" dirty="0" smtClean="0"/>
              <a:t> </a:t>
            </a:r>
            <a:r>
              <a:rPr lang="en-US" dirty="0" err="1" smtClean="0"/>
              <a:t>почео</a:t>
            </a:r>
            <a:r>
              <a:rPr lang="en-US" dirty="0" smtClean="0"/>
              <a:t> </a:t>
            </a:r>
            <a:r>
              <a:rPr lang="en-US" dirty="0" err="1" smtClean="0"/>
              <a:t>између</a:t>
            </a:r>
            <a:r>
              <a:rPr lang="en-US" dirty="0" smtClean="0"/>
              <a:t> </a:t>
            </a:r>
            <a:r>
              <a:rPr lang="en-US" dirty="0" err="1" smtClean="0"/>
              <a:t>осталог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служи</a:t>
            </a:r>
            <a:r>
              <a:rPr lang="en-US" dirty="0" smtClean="0"/>
              <a:t> и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место</a:t>
            </a:r>
            <a:r>
              <a:rPr lang="en-US" dirty="0" smtClean="0"/>
              <a:t> </a:t>
            </a:r>
            <a:r>
              <a:rPr lang="en-US" dirty="0" err="1" smtClean="0"/>
              <a:t>етнографских</a:t>
            </a:r>
            <a:r>
              <a:rPr lang="en-US" dirty="0" smtClean="0"/>
              <a:t> </a:t>
            </a:r>
            <a:r>
              <a:rPr lang="en-US" dirty="0" err="1" smtClean="0"/>
              <a:t>перформанса</a:t>
            </a:r>
            <a:r>
              <a:rPr lang="en-US" dirty="0" smtClean="0"/>
              <a:t> у </a:t>
            </a:r>
            <a:r>
              <a:rPr lang="en-US" dirty="0" err="1" smtClean="0"/>
              <a:t>којима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учествовала</a:t>
            </a:r>
            <a:r>
              <a:rPr lang="en-US" dirty="0" smtClean="0"/>
              <a:t> </a:t>
            </a:r>
            <a:r>
              <a:rPr lang="sr-Cyrl-RS" dirty="0" smtClean="0"/>
              <a:t>црначка</a:t>
            </a:r>
            <a:r>
              <a:rPr lang="en-US" dirty="0" smtClean="0"/>
              <a:t> </a:t>
            </a:r>
            <a:r>
              <a:rPr lang="en-US" dirty="0" err="1" smtClean="0"/>
              <a:t>племена</a:t>
            </a:r>
            <a:r>
              <a:rPr lang="en-US" dirty="0" smtClean="0"/>
              <a:t>. 1878. </a:t>
            </a:r>
            <a:r>
              <a:rPr lang="en-US" dirty="0" err="1" smtClean="0"/>
              <a:t>гренландски</a:t>
            </a:r>
            <a:r>
              <a:rPr lang="en-US" dirty="0" smtClean="0"/>
              <a:t> </a:t>
            </a:r>
            <a:r>
              <a:rPr lang="en-US" dirty="0" err="1" smtClean="0"/>
              <a:t>Инуити</a:t>
            </a:r>
            <a:r>
              <a:rPr lang="en-US" dirty="0" smtClean="0"/>
              <a:t> и </a:t>
            </a:r>
            <a:r>
              <a:rPr lang="en-US" dirty="0" err="1" smtClean="0"/>
              <a:t>Нубијци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Судана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појавили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5 </a:t>
            </a:r>
            <a:r>
              <a:rPr lang="en-US" dirty="0" err="1" smtClean="0"/>
              <a:t>слонова</a:t>
            </a:r>
            <a:r>
              <a:rPr lang="en-US" dirty="0" smtClean="0"/>
              <a:t>, 4 </a:t>
            </a:r>
            <a:r>
              <a:rPr lang="en-US" dirty="0" err="1" smtClean="0"/>
              <a:t>носорога</a:t>
            </a:r>
            <a:r>
              <a:rPr lang="en-US" dirty="0" smtClean="0"/>
              <a:t>, 8 </a:t>
            </a:r>
            <a:r>
              <a:rPr lang="en-US" dirty="0" err="1" smtClean="0"/>
              <a:t>жирафа</a:t>
            </a:r>
            <a:r>
              <a:rPr lang="en-US" dirty="0" smtClean="0"/>
              <a:t> и </a:t>
            </a:r>
            <a:r>
              <a:rPr lang="en-US" dirty="0" err="1" smtClean="0"/>
              <a:t>рептилима</a:t>
            </a:r>
            <a:r>
              <a:rPr lang="en-US" dirty="0" smtClean="0"/>
              <a:t>. </a:t>
            </a:r>
            <a:r>
              <a:rPr lang="en-US" dirty="0" err="1" smtClean="0"/>
              <a:t>Ови</a:t>
            </a:r>
            <a:r>
              <a:rPr lang="en-US" dirty="0" smtClean="0"/>
              <a:t> </a:t>
            </a:r>
            <a:r>
              <a:rPr lang="en-US" dirty="0" err="1" smtClean="0"/>
              <a:t>перформанси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били</a:t>
            </a:r>
            <a:r>
              <a:rPr lang="en-US" dirty="0" smtClean="0"/>
              <a:t> </a:t>
            </a:r>
            <a:r>
              <a:rPr lang="en-US" dirty="0" err="1" smtClean="0"/>
              <a:t>екстремно</a:t>
            </a:r>
            <a:r>
              <a:rPr lang="en-US" dirty="0" smtClean="0"/>
              <a:t> </a:t>
            </a:r>
            <a:r>
              <a:rPr lang="en-US" dirty="0" err="1" smtClean="0"/>
              <a:t>популарни</a:t>
            </a:r>
            <a:r>
              <a:rPr lang="en-US" dirty="0" smtClean="0"/>
              <a:t> и </a:t>
            </a:r>
            <a:r>
              <a:rPr lang="en-US" dirty="0" err="1" smtClean="0"/>
              <a:t>медијски</a:t>
            </a:r>
            <a:r>
              <a:rPr lang="en-US" dirty="0" smtClean="0"/>
              <a:t> </a:t>
            </a:r>
            <a:r>
              <a:rPr lang="en-US" dirty="0" err="1" smtClean="0"/>
              <a:t>пропраћени</a:t>
            </a:r>
            <a:r>
              <a:rPr lang="en-US" dirty="0" smtClean="0"/>
              <a:t>, </a:t>
            </a:r>
            <a:r>
              <a:rPr lang="en-US" dirty="0" err="1" smtClean="0"/>
              <a:t>обезбедили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профит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врт</a:t>
            </a:r>
            <a:r>
              <a:rPr lang="en-US" dirty="0" smtClean="0"/>
              <a:t> и </a:t>
            </a:r>
            <a:r>
              <a:rPr lang="en-US" dirty="0" err="1" smtClean="0"/>
              <a:t>материјал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антропологе</a:t>
            </a:r>
            <a:r>
              <a:rPr lang="en-US" dirty="0" smtClean="0"/>
              <a:t>, </a:t>
            </a:r>
            <a:r>
              <a:rPr lang="en-US" dirty="0" err="1" smtClean="0"/>
              <a:t>док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у </a:t>
            </a:r>
            <a:r>
              <a:rPr lang="en-US" dirty="0" err="1" smtClean="0"/>
              <a:t>исто</a:t>
            </a:r>
            <a:r>
              <a:rPr lang="en-US" dirty="0" smtClean="0"/>
              <a:t> </a:t>
            </a:r>
            <a:r>
              <a:rPr lang="en-US" dirty="0" err="1" smtClean="0"/>
              <a:t>време</a:t>
            </a:r>
            <a:r>
              <a:rPr lang="en-US" dirty="0" smtClean="0"/>
              <a:t> </a:t>
            </a:r>
            <a:r>
              <a:rPr lang="en-US" dirty="0" err="1" smtClean="0"/>
              <a:t>нудили</a:t>
            </a:r>
            <a:r>
              <a:rPr lang="en-US" dirty="0" smtClean="0"/>
              <a:t> </a:t>
            </a:r>
            <a:r>
              <a:rPr lang="en-US" dirty="0" err="1" smtClean="0"/>
              <a:t>Дарвинову</a:t>
            </a:r>
            <a:r>
              <a:rPr lang="en-US" dirty="0" smtClean="0"/>
              <a:t> </a:t>
            </a:r>
            <a:r>
              <a:rPr lang="en-US" dirty="0" err="1" smtClean="0"/>
              <a:t>слику</a:t>
            </a:r>
            <a:r>
              <a:rPr lang="en-US" dirty="0" smtClean="0"/>
              <a:t> </a:t>
            </a:r>
            <a:r>
              <a:rPr lang="en-US" dirty="0" err="1" smtClean="0"/>
              <a:t>природе</a:t>
            </a:r>
            <a:r>
              <a:rPr lang="en-US" dirty="0" smtClean="0"/>
              <a:t>, </a:t>
            </a:r>
            <a:r>
              <a:rPr lang="en-US" dirty="0" err="1" smtClean="0"/>
              <a:t>примата</a:t>
            </a:r>
            <a:r>
              <a:rPr lang="en-US" dirty="0" smtClean="0"/>
              <a:t> и </a:t>
            </a:r>
            <a:r>
              <a:rPr lang="en-US" dirty="0" err="1" smtClean="0"/>
              <a:t>примитивних</a:t>
            </a:r>
            <a:r>
              <a:rPr lang="en-US" dirty="0" smtClean="0"/>
              <a:t>. </a:t>
            </a:r>
            <a:r>
              <a:rPr lang="en-US" dirty="0" err="1" smtClean="0"/>
              <a:t>Клингерови</a:t>
            </a:r>
            <a:r>
              <a:rPr lang="en-US" dirty="0" smtClean="0"/>
              <a:t> </a:t>
            </a:r>
            <a:r>
              <a:rPr lang="en-US" dirty="0" err="1" smtClean="0"/>
              <a:t>цртежи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овог</a:t>
            </a:r>
            <a:r>
              <a:rPr lang="en-US" dirty="0" smtClean="0"/>
              <a:t> </a:t>
            </a:r>
            <a:r>
              <a:rPr lang="en-US" dirty="0" err="1" smtClean="0"/>
              <a:t>периода</a:t>
            </a:r>
            <a:r>
              <a:rPr lang="en-US" dirty="0" smtClean="0"/>
              <a:t> </a:t>
            </a:r>
            <a:r>
              <a:rPr lang="en-US" dirty="0" err="1" smtClean="0"/>
              <a:t>такође</a:t>
            </a:r>
            <a:r>
              <a:rPr lang="en-US" dirty="0" smtClean="0"/>
              <a:t> </a:t>
            </a:r>
            <a:r>
              <a:rPr lang="en-US" dirty="0" err="1" smtClean="0"/>
              <a:t>садрже</a:t>
            </a:r>
            <a:r>
              <a:rPr lang="en-US" dirty="0" smtClean="0"/>
              <a:t> </a:t>
            </a:r>
            <a:r>
              <a:rPr lang="en-US" dirty="0" err="1" smtClean="0"/>
              <a:t>индивидуе</a:t>
            </a:r>
            <a:r>
              <a:rPr lang="en-US" dirty="0" smtClean="0"/>
              <a:t> </a:t>
            </a:r>
            <a:r>
              <a:rPr lang="en-US" dirty="0" err="1" smtClean="0"/>
              <a:t>различитих</a:t>
            </a:r>
            <a:r>
              <a:rPr lang="en-US" dirty="0" smtClean="0"/>
              <a:t> </a:t>
            </a:r>
            <a:r>
              <a:rPr lang="en-US" dirty="0" err="1" smtClean="0"/>
              <a:t>етницитета</a:t>
            </a:r>
            <a:r>
              <a:rPr lang="en-US" dirty="0" smtClean="0"/>
              <a:t> </a:t>
            </a:r>
            <a:r>
              <a:rPr lang="en-US" dirty="0" err="1" smtClean="0"/>
              <a:t>често</a:t>
            </a:r>
            <a:r>
              <a:rPr lang="en-US" dirty="0" smtClean="0"/>
              <a:t> </a:t>
            </a:r>
            <a:r>
              <a:rPr lang="en-US" dirty="0" err="1" smtClean="0"/>
              <a:t>упарених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дивљим</a:t>
            </a:r>
            <a:r>
              <a:rPr lang="en-US" dirty="0" smtClean="0"/>
              <a:t> </a:t>
            </a:r>
            <a:r>
              <a:rPr lang="en-US" dirty="0" err="1" smtClean="0"/>
              <a:t>животињама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ks Klinger Borba Kentaura 1881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929090" cy="5802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600076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Макс Клингер, </a:t>
            </a:r>
            <a:r>
              <a:rPr lang="sr-Cyrl-RS" b="1" i="1" dirty="0" smtClean="0"/>
              <a:t>Борба кентаура </a:t>
            </a:r>
            <a:r>
              <a:rPr lang="sr-Cyrl-RS" dirty="0" smtClean="0"/>
              <a:t>из серије </a:t>
            </a:r>
            <a:r>
              <a:rPr lang="sr-Latn-RS" b="1" i="1" dirty="0" smtClean="0"/>
              <a:t>Intermezzi</a:t>
            </a:r>
            <a:r>
              <a:rPr lang="sr-Latn-RS" dirty="0" smtClean="0"/>
              <a:t>, 1881.</a:t>
            </a:r>
            <a:endParaRPr lang="en-US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429124" y="214290"/>
            <a:ext cx="40005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Клингерово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непрекидно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дивљим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условима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осетити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циклусу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Intermezzi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1881.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састоји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четири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графике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кентаура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представља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историјску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хронологију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демонстрира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Дарвинове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непроменљиве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законе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агресије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смрти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песимистичка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порука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додатно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продубљена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кентауровим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насиљем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услед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борбе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опстанак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Борби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кентаура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врхунском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примеру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опстанка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најспособнијег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сцена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смештена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залеђени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планинског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венца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фигуре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смртној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борби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мртвог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зеца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Немирни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облаци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насликани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акватинтом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визуализују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флуидну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трансформацију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евоцирају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космолошке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прапочетке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Претећа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околина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наглашава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грубу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недостатку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божјег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милосрђа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представља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период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Плеистоцена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појаве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 Maks Klinger -  grafika iz serije Intermezzi 1881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52"/>
            <a:ext cx="7780546" cy="3429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18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Макс Клингер, </a:t>
            </a:r>
            <a:r>
              <a:rPr lang="sr-Cyrl-RS" b="1" i="1" dirty="0" smtClean="0"/>
              <a:t>Гоњени кентаур </a:t>
            </a:r>
            <a:r>
              <a:rPr lang="sr-Cyrl-RS" dirty="0" smtClean="0"/>
              <a:t>из серије </a:t>
            </a:r>
            <a:r>
              <a:rPr lang="sr-Latn-RS" b="1" i="1" dirty="0" smtClean="0"/>
              <a:t>Intermezzi</a:t>
            </a:r>
            <a:r>
              <a:rPr lang="sr-Latn-RS" dirty="0" smtClean="0"/>
              <a:t>, 1881.</a:t>
            </a:r>
            <a:r>
              <a:rPr lang="sr-Cyrl-RS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500570"/>
            <a:ext cx="7858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И </a:t>
            </a:r>
            <a:r>
              <a:rPr lang="en-US" sz="1400" dirty="0" err="1" smtClean="0"/>
              <a:t>ова</a:t>
            </a:r>
            <a:r>
              <a:rPr lang="en-US" sz="1400" dirty="0" smtClean="0"/>
              <a:t> </a:t>
            </a:r>
            <a:r>
              <a:rPr lang="en-US" sz="1400" dirty="0" err="1" smtClean="0"/>
              <a:t>слика</a:t>
            </a:r>
            <a:r>
              <a:rPr lang="en-US" sz="1400" dirty="0" smtClean="0"/>
              <a:t> </a:t>
            </a:r>
            <a:r>
              <a:rPr lang="en-US" sz="1400" dirty="0" err="1" smtClean="0"/>
              <a:t>оличава</a:t>
            </a:r>
            <a:r>
              <a:rPr lang="en-US" sz="1400" dirty="0" smtClean="0"/>
              <a:t> </a:t>
            </a:r>
            <a:r>
              <a:rPr lang="en-US" sz="1400" dirty="0" err="1" smtClean="0"/>
              <a:t>Дарвиново</a:t>
            </a:r>
            <a:r>
              <a:rPr lang="en-US" sz="1400" dirty="0" smtClean="0"/>
              <a:t> </a:t>
            </a:r>
            <a:r>
              <a:rPr lang="en-US" sz="1400" dirty="0" err="1" smtClean="0"/>
              <a:t>непроменљиво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правило</a:t>
            </a:r>
            <a:r>
              <a:rPr lang="en-US" sz="1400" dirty="0" smtClean="0"/>
              <a:t> </a:t>
            </a:r>
            <a:r>
              <a:rPr lang="en-US" sz="1400" dirty="0" err="1" smtClean="0"/>
              <a:t>агресије</a:t>
            </a:r>
            <a:r>
              <a:rPr lang="en-US" sz="1400" dirty="0" smtClean="0"/>
              <a:t> и </a:t>
            </a:r>
            <a:r>
              <a:rPr lang="en-US" sz="1400" dirty="0" err="1" smtClean="0"/>
              <a:t>смрти</a:t>
            </a:r>
            <a:r>
              <a:rPr lang="en-US" sz="1400" dirty="0" smtClean="0"/>
              <a:t> </a:t>
            </a:r>
            <a:r>
              <a:rPr lang="en-US" sz="1400" dirty="0" err="1" smtClean="0"/>
              <a:t>услед</a:t>
            </a:r>
            <a:r>
              <a:rPr lang="en-US" sz="1400" dirty="0" smtClean="0"/>
              <a:t> </a:t>
            </a:r>
            <a:r>
              <a:rPr lang="en-US" sz="1400" dirty="0" err="1" smtClean="0"/>
              <a:t>борбе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опстанак</a:t>
            </a:r>
            <a:r>
              <a:rPr lang="en-US" sz="1400" dirty="0" smtClean="0"/>
              <a:t>. </a:t>
            </a:r>
            <a:r>
              <a:rPr lang="en-US" sz="1400" dirty="0" err="1" smtClean="0"/>
              <a:t>То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варваске</a:t>
            </a:r>
            <a:r>
              <a:rPr lang="en-US" sz="1400" dirty="0" smtClean="0"/>
              <a:t> </a:t>
            </a:r>
            <a:r>
              <a:rPr lang="en-US" sz="1400" dirty="0" err="1" smtClean="0"/>
              <a:t>околности</a:t>
            </a:r>
            <a:r>
              <a:rPr lang="en-US" sz="1400" dirty="0" smtClean="0"/>
              <a:t> </a:t>
            </a:r>
            <a:r>
              <a:rPr lang="en-US" sz="1400" dirty="0" err="1" smtClean="0"/>
              <a:t>живота</a:t>
            </a:r>
            <a:r>
              <a:rPr lang="en-US" sz="1400" dirty="0" smtClean="0"/>
              <a:t> </a:t>
            </a:r>
            <a:r>
              <a:rPr lang="en-US" sz="1400" dirty="0" err="1" smtClean="0"/>
              <a:t>људских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предака</a:t>
            </a:r>
            <a:r>
              <a:rPr lang="en-US" sz="1400" dirty="0" smtClean="0"/>
              <a:t>. </a:t>
            </a:r>
            <a:r>
              <a:rPr lang="en-US" sz="1400" dirty="0" err="1" smtClean="0"/>
              <a:t>Ту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свакодневне</a:t>
            </a:r>
            <a:r>
              <a:rPr lang="en-US" sz="1400" dirty="0" smtClean="0"/>
              <a:t> </a:t>
            </a:r>
            <a:r>
              <a:rPr lang="en-US" sz="1400" dirty="0" err="1" smtClean="0"/>
              <a:t>битке</a:t>
            </a:r>
            <a:r>
              <a:rPr lang="en-US" sz="1400" dirty="0" smtClean="0"/>
              <a:t> </a:t>
            </a:r>
            <a:r>
              <a:rPr lang="en-US" sz="1400" dirty="0" err="1" smtClean="0"/>
              <a:t>уобичајене</a:t>
            </a:r>
            <a:r>
              <a:rPr lang="en-US" sz="1400" dirty="0" smtClean="0"/>
              <a:t> </a:t>
            </a:r>
            <a:r>
              <a:rPr lang="en-US" sz="1400" dirty="0" err="1" smtClean="0"/>
              <a:t>између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представника</a:t>
            </a:r>
            <a:r>
              <a:rPr lang="en-US" sz="1400" dirty="0" smtClean="0"/>
              <a:t> </a:t>
            </a:r>
            <a:r>
              <a:rPr lang="en-US" sz="1400" dirty="0" err="1" smtClean="0"/>
              <a:t>ниже</a:t>
            </a:r>
            <a:r>
              <a:rPr lang="en-US" sz="1400" dirty="0" smtClean="0"/>
              <a:t> и </a:t>
            </a:r>
            <a:r>
              <a:rPr lang="en-US" sz="1400" dirty="0" err="1" smtClean="0"/>
              <a:t>напредније</a:t>
            </a:r>
            <a:r>
              <a:rPr lang="en-US" sz="1400" dirty="0" smtClean="0"/>
              <a:t> </a:t>
            </a:r>
            <a:r>
              <a:rPr lang="en-US" sz="1400" dirty="0" err="1" smtClean="0"/>
              <a:t>врсте</a:t>
            </a:r>
            <a:r>
              <a:rPr lang="en-US" sz="1400" dirty="0" smtClean="0"/>
              <a:t>, у </a:t>
            </a:r>
            <a:r>
              <a:rPr lang="en-US" sz="1400" dirty="0" err="1" smtClean="0"/>
              <a:t>непријатељском</a:t>
            </a:r>
            <a:r>
              <a:rPr lang="en-US" sz="1400" dirty="0" smtClean="0"/>
              <a:t> </a:t>
            </a:r>
            <a:r>
              <a:rPr lang="en-US" sz="1400" dirty="0" err="1" smtClean="0"/>
              <a:t>окружењу</a:t>
            </a:r>
            <a:r>
              <a:rPr lang="en-US" sz="1400" dirty="0" smtClean="0"/>
              <a:t>. </a:t>
            </a:r>
            <a:r>
              <a:rPr lang="en-US" sz="1400" dirty="0" err="1" smtClean="0"/>
              <a:t>Нагони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покрећу</a:t>
            </a:r>
            <a:r>
              <a:rPr lang="en-US" sz="1400" dirty="0" smtClean="0"/>
              <a:t> </a:t>
            </a:r>
            <a:r>
              <a:rPr lang="en-US" sz="1400" dirty="0" err="1" smtClean="0"/>
              <a:t>бића</a:t>
            </a:r>
            <a:r>
              <a:rPr lang="en-US" sz="1400" dirty="0" smtClean="0"/>
              <a:t> у </a:t>
            </a:r>
            <a:r>
              <a:rPr lang="en-US" sz="1400" dirty="0" err="1" smtClean="0"/>
              <a:t>акцију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овим</a:t>
            </a:r>
            <a:r>
              <a:rPr lang="en-US" sz="1400" dirty="0" smtClean="0"/>
              <a:t> </a:t>
            </a:r>
            <a:r>
              <a:rPr lang="en-US" sz="1400" dirty="0" err="1" smtClean="0"/>
              <a:t>делима</a:t>
            </a:r>
            <a:r>
              <a:rPr lang="en-US" sz="1400" dirty="0" smtClean="0"/>
              <a:t>,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исконске</a:t>
            </a:r>
            <a:r>
              <a:rPr lang="en-US" sz="1400" dirty="0" smtClean="0"/>
              <a:t> </a:t>
            </a:r>
            <a:r>
              <a:rPr lang="en-US" sz="1400" dirty="0" err="1" smtClean="0"/>
              <a:t>силе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које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налазе</a:t>
            </a:r>
            <a:r>
              <a:rPr lang="en-US" sz="1400" dirty="0" smtClean="0"/>
              <a:t> и у </a:t>
            </a:r>
            <a:r>
              <a:rPr lang="en-US" sz="1400" dirty="0" err="1" smtClean="0"/>
              <a:t>сваком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човеку</a:t>
            </a:r>
            <a:r>
              <a:rPr lang="en-US" sz="1400" dirty="0" smtClean="0"/>
              <a:t> и </a:t>
            </a:r>
            <a:r>
              <a:rPr lang="en-US" sz="1400" dirty="0" err="1" smtClean="0"/>
              <a:t>које</a:t>
            </a:r>
            <a:r>
              <a:rPr lang="en-US" sz="1400" dirty="0" smtClean="0"/>
              <a:t> </a:t>
            </a:r>
            <a:r>
              <a:rPr lang="en-US" sz="1400" dirty="0" err="1" smtClean="0"/>
              <a:t>покрећу</a:t>
            </a:r>
            <a:r>
              <a:rPr lang="en-US" sz="1400" dirty="0" smtClean="0"/>
              <a:t> </a:t>
            </a:r>
            <a:r>
              <a:rPr lang="en-US" sz="1400" dirty="0" err="1" smtClean="0"/>
              <a:t>еволуцију</a:t>
            </a:r>
            <a:r>
              <a:rPr lang="en-US" sz="1400" dirty="0" smtClean="0"/>
              <a:t>. </a:t>
            </a:r>
            <a:r>
              <a:rPr lang="en-US" sz="1400" dirty="0" err="1" smtClean="0"/>
              <a:t>Гоњени</a:t>
            </a:r>
            <a:r>
              <a:rPr lang="en-US" sz="1400" dirty="0" smtClean="0"/>
              <a:t> </a:t>
            </a:r>
            <a:r>
              <a:rPr lang="en-US" sz="1400" dirty="0" err="1" smtClean="0"/>
              <a:t>кентаури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представљају</a:t>
            </a:r>
            <a:r>
              <a:rPr lang="en-US" sz="1400" dirty="0" smtClean="0"/>
              <a:t> </a:t>
            </a:r>
            <a:r>
              <a:rPr lang="en-US" sz="1400" dirty="0" err="1" smtClean="0"/>
              <a:t>еволутивну</a:t>
            </a:r>
            <a:r>
              <a:rPr lang="en-US" sz="1400" dirty="0" smtClean="0"/>
              <a:t> </a:t>
            </a:r>
            <a:r>
              <a:rPr lang="en-US" sz="1400" dirty="0" err="1" smtClean="0"/>
              <a:t>сагу</a:t>
            </a:r>
            <a:r>
              <a:rPr lang="en-US" sz="1400" dirty="0" smtClean="0"/>
              <a:t> </a:t>
            </a:r>
            <a:r>
              <a:rPr lang="en-US" sz="1400" dirty="0" err="1" smtClean="0"/>
              <a:t>адаптације</a:t>
            </a:r>
            <a:r>
              <a:rPr lang="en-US" sz="1400" dirty="0" smtClean="0"/>
              <a:t>, </a:t>
            </a:r>
            <a:r>
              <a:rPr lang="en-US" sz="1400" dirty="0" err="1" smtClean="0"/>
              <a:t>опстанка</a:t>
            </a:r>
            <a:r>
              <a:rPr lang="en-US" sz="1400" dirty="0" smtClean="0"/>
              <a:t> и </a:t>
            </a:r>
            <a:r>
              <a:rPr lang="en-US" sz="1400" dirty="0" err="1" smtClean="0"/>
              <a:t>истребљења</a:t>
            </a:r>
            <a:r>
              <a:rPr lang="en-US" sz="1400" dirty="0" smtClean="0"/>
              <a:t>. </a:t>
            </a:r>
            <a:r>
              <a:rPr lang="en-US" sz="1400" dirty="0" err="1" smtClean="0"/>
              <a:t>Њехов</a:t>
            </a:r>
            <a:r>
              <a:rPr lang="en-US" sz="1400" dirty="0" smtClean="0"/>
              <a:t> </a:t>
            </a:r>
            <a:r>
              <a:rPr lang="en-US" sz="1400" dirty="0" err="1" smtClean="0"/>
              <a:t>бег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уклет</a:t>
            </a:r>
            <a:r>
              <a:rPr lang="en-US" sz="1400" dirty="0" smtClean="0"/>
              <a:t> и </a:t>
            </a:r>
            <a:r>
              <a:rPr lang="en-US" sz="1400" dirty="0" err="1" smtClean="0"/>
              <a:t>судбина</a:t>
            </a:r>
            <a:r>
              <a:rPr lang="en-US" sz="1400" dirty="0" smtClean="0"/>
              <a:t> </a:t>
            </a:r>
            <a:r>
              <a:rPr lang="en-US" sz="1400" dirty="0" err="1" smtClean="0"/>
              <a:t>извесна</a:t>
            </a:r>
            <a:r>
              <a:rPr lang="en-US" sz="1400" dirty="0" smtClean="0"/>
              <a:t> </a:t>
            </a:r>
            <a:r>
              <a:rPr lang="en-US" sz="1400" dirty="0" err="1" smtClean="0"/>
              <a:t>услед</a:t>
            </a:r>
            <a:r>
              <a:rPr lang="en-US" sz="1400" dirty="0" smtClean="0"/>
              <a:t> </a:t>
            </a:r>
            <a:r>
              <a:rPr lang="en-US" sz="1400" dirty="0" err="1" smtClean="0"/>
              <a:t>потере</a:t>
            </a:r>
            <a:r>
              <a:rPr lang="en-US" sz="1400" dirty="0" smtClean="0"/>
              <a:t> </a:t>
            </a:r>
            <a:r>
              <a:rPr lang="en-US" sz="1400" dirty="0" err="1" smtClean="0"/>
              <a:t>напредног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човека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јаше</a:t>
            </a:r>
            <a:r>
              <a:rPr lang="en-US" sz="1400" dirty="0" smtClean="0"/>
              <a:t> </a:t>
            </a:r>
            <a:r>
              <a:rPr lang="en-US" sz="1400" dirty="0" err="1" smtClean="0"/>
              <a:t>коња</a:t>
            </a:r>
            <a:r>
              <a:rPr lang="en-US" sz="1400" dirty="0" smtClean="0"/>
              <a:t>. </a:t>
            </a:r>
            <a:r>
              <a:rPr lang="en-US" sz="1400" dirty="0" err="1" smtClean="0"/>
              <a:t>Овде</a:t>
            </a:r>
            <a:r>
              <a:rPr lang="en-US" sz="1400" dirty="0" smtClean="0"/>
              <a:t> </a:t>
            </a:r>
            <a:r>
              <a:rPr lang="en-US" sz="1400" dirty="0" err="1" smtClean="0"/>
              <a:t>људска</a:t>
            </a:r>
            <a:r>
              <a:rPr lang="en-US" sz="1400" dirty="0" smtClean="0"/>
              <a:t> </a:t>
            </a:r>
            <a:r>
              <a:rPr lang="en-US" sz="1400" dirty="0" err="1" smtClean="0"/>
              <a:t>окрутност</a:t>
            </a:r>
            <a:r>
              <a:rPr lang="en-US" sz="1400" dirty="0" smtClean="0"/>
              <a:t> </a:t>
            </a:r>
            <a:r>
              <a:rPr lang="en-US" sz="1400" dirty="0" err="1" smtClean="0"/>
              <a:t>нема</a:t>
            </a:r>
            <a:r>
              <a:rPr lang="en-US" sz="1400" dirty="0" smtClean="0"/>
              <a:t> </a:t>
            </a:r>
            <a:r>
              <a:rPr lang="en-US" sz="1400" dirty="0" err="1" smtClean="0"/>
              <a:t>оправдања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 Franc fon Štuk - Zaleđen 1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233176" cy="4429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614364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Франц фон Штук, </a:t>
            </a:r>
            <a:r>
              <a:rPr lang="sr-Cyrl-RS" b="1" i="1" dirty="0" smtClean="0"/>
              <a:t>Залеђен</a:t>
            </a:r>
            <a:r>
              <a:rPr lang="sr-Cyrl-RS" dirty="0" smtClean="0"/>
              <a:t>, 1891.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44" y="142853"/>
            <a:ext cx="8715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Још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један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уметник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поред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Дарвинов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теориј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вођен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писањима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Шопенхауера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Фројда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Ничеа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Штук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њиховој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филозофији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психологији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додатно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продубљен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концепт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борбе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опстанак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Биографи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концептом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борбе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опстанак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описивали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Штуков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приметан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сликарству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бројним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сценама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сукоба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митских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архетипских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бића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примећује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концепт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критичари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назвали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анимални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динамизам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огледа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техници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цртања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кореспондира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Дарвиновој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теорији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фуриозној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борби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опстанак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857884" y="3857628"/>
            <a:ext cx="29289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неконвенционалан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начин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кентаур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хибридно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биће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такав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симболизује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прелазни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период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Штуковој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представљен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залеђен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атипичном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околишу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катастрофе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замагљују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прошлости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истраживања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 Franc fon Štuk - Divlji lov 1889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6357982" cy="3977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3702" y="142852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Франц фон Штук, </a:t>
            </a:r>
            <a:r>
              <a:rPr lang="sr-Cyrl-RS" b="1" i="1" dirty="0" smtClean="0"/>
              <a:t>Дивљи лов</a:t>
            </a:r>
            <a:r>
              <a:rPr lang="sr-Cyrl-RS" dirty="0" smtClean="0"/>
              <a:t>, 1889.</a:t>
            </a:r>
            <a:endParaRPr lang="en-US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4500570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претходној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Штук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аркадијско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идеално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истражује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катаклизмичне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моменте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прелазно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услед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катастрофа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физички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услови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један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принципа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борбе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опстанак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 Franc fon Štuk -  Fantastični lov 1890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42852"/>
            <a:ext cx="7000892" cy="2889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7181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Франц фон Штук, </a:t>
            </a:r>
            <a:r>
              <a:rPr lang="sr-Cyrl-RS" b="1" i="1" dirty="0" smtClean="0"/>
              <a:t>Фантастични лов</a:t>
            </a:r>
            <a:r>
              <a:rPr lang="sr-Cyrl-RS" dirty="0" smtClean="0"/>
              <a:t>, 1890.</a:t>
            </a:r>
            <a:endParaRPr lang="en-US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44" y="3571876"/>
            <a:ext cx="88582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Штука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већ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речено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примећује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концепт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анималног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динамизма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манифестује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техници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односно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убрзањем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ритма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експресијом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раду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динамику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борбе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увек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изражавају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централне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фигуре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Акција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наглашена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центру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композиције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посматрача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центар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дозвољавајући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скреће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поглед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углове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Усковитлани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покрети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фигуре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јуришу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мотив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Такође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контраст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светлости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Многи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говорили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динамичним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композицијама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једва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држи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композицију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расплине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Треба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нагласити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осећање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архетипску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димензију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примордијално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исконско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фантастично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исконско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налазио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дионизијском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принципу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афирмисао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Фридрих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Ниче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књизи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Рађање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трагедије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духа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музике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1872.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принцип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ослобађа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првобитне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нагоне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животиње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Баш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разлога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Штук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приказујући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прелазно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представља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примордијална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бића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хибриде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човеколиких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звери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кентаури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фаунови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панови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базирани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толико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античком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моделу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већ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односно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ствари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Треба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истаћи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Шопенхауер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означио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кентаура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сфингу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повезују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људску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животињама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остатком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важи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Клингерове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кентауре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929066"/>
            <a:ext cx="514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Франц фон Штук, </a:t>
            </a:r>
            <a:r>
              <a:rPr lang="sr-Cyrl-RS" b="1" i="1" dirty="0" smtClean="0"/>
              <a:t>Борба за жену</a:t>
            </a:r>
            <a:r>
              <a:rPr lang="sr-Cyrl-RS" dirty="0" smtClean="0"/>
              <a:t>, 1905.</a:t>
            </a:r>
            <a:endParaRPr lang="en-US" dirty="0"/>
          </a:p>
        </p:txBody>
      </p:sp>
      <p:pic>
        <p:nvPicPr>
          <p:cNvPr id="8" name="Picture 7" descr="Франц фон Штук - Борба за жену 1905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142852"/>
            <a:ext cx="5006564" cy="3786214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143504" y="1"/>
            <a:ext cx="400049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моћна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веза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између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звери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природном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стању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могла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бити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преокренута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Дарвин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сексуалном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селекцијом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увео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додатни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фактор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претио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подрије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родну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хијерархију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прво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употребио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тај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термин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делу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Постанак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врста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путем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природног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одабирања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1859,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примењујући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животињско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царство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Едиција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1872.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укључује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следећу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обсервацију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Мужјаци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одређених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оптокрилаца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инсеката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често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виђени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стране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јединственог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посматрача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господина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Фабра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како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боре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појединачну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женку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која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седи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поред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наизглед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равнодушан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посматрач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борбе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потом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одлази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победником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Ову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тему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преузео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минхенски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сликар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делу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Борба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жену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приказано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1905.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Берлинској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изложби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немачких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уметника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затим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штампана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часопису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Илустроване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новине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Виде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две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мушке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фигуре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приказане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анималан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начин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показују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зубе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једно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другом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пуштају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канџе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припреми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борбу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очекује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награду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постављена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периферији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њен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изглед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пажљиво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уређеном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фризуром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бледом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кожом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више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одговара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укусу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краја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него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RS" sz="12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аменом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добу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Коментар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слику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кореспондирајуће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указује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значај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жене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пружа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кроз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целу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људску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историју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њених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почетака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садашњег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времена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жене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њене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опчињавајуће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деструктивне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моћи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која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враћа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време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поново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Штуковом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раду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рефлектује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ментални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садржај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његових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слика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Сфинги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овде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понавља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такође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Два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дивља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момка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без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икаквог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наговештаја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културе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надомак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томе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крену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кидишу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једно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другог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показујући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зубе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усмеравају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фантазију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посматрача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идеји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чак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у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далекој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прошлости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доминирала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обузимајућа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моћ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жене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Чињеница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жене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разлику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Франца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фон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Штука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новинске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критике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нису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уживале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потпуна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грађанска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почетку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двадесетог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довољна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отклони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страх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мушке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покорности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143536"/>
          </a:xfrm>
        </p:spPr>
        <p:txBody>
          <a:bodyPr>
            <a:noAutofit/>
          </a:bodyPr>
          <a:lstStyle/>
          <a:p>
            <a:pPr algn="just"/>
            <a:r>
              <a:rPr lang="en-US" sz="1400" dirty="0" err="1" smtClean="0">
                <a:latin typeface="+mj-lt"/>
                <a:cs typeface="Times New Roman" pitchFamily="18" charset="0"/>
              </a:rPr>
              <a:t>Новембра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1859.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године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током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Дарвиновог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боравка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Илклију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западном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Јоркширу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објављено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његово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дело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Постанак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врста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путем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природног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одабирања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Оно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приказало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научников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генерални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став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о </a:t>
            </a:r>
            <a:r>
              <a:rPr lang="sr-Cyrl-RS" sz="1400" dirty="0" smtClean="0">
                <a:latin typeface="+mj-lt"/>
                <a:cs typeface="Times New Roman" pitchFamily="18" charset="0"/>
              </a:rPr>
              <a:t>томе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што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ће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ускоро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бити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названо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билошка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или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органска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еволуција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Од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момента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своје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публикације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дело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изазвало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жучне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дискусије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о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концепту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порекла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живота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нису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биле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ограничене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искључиво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научне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кругове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Помоћу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развоја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технологије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илустроване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штампе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медија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дебате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ушле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домове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милиона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људи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широм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Европе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укључујући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уметнике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Немачкој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између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1864. и 1869.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године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излазио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Illustrirtes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Thierleben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Алфреда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Едмунда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Брема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који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преносио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Дарвинове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идеје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Бремов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илустровани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речник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такође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превођен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француски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језик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Истовремено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Француској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Жил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Верн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помогао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популаризацији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феномена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човекове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потраге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за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сопственим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пореклом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својим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научно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фантастичним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романима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Путовање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у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средиште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земље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из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1864. и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Двадесет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хиљада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миља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под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морем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из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1869/1870.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године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Убрзо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почеле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доминирају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дебате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о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различитим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врстама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порекла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опстанцима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развоју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историје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света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latin typeface="+mj-lt"/>
                <a:cs typeface="Times New Roman" pitchFamily="18" charset="0"/>
              </a:rPr>
              <a:t>1871,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појавило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Дарвиново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дело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Порекло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човека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сексуална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селекција</a:t>
            </a:r>
            <a:r>
              <a:rPr lang="en-US" sz="1400" i="1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Први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његов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постулат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био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све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врсте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које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икада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живеле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Земљи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могу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оформе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јединствену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лозу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предака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он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објашњавао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биолошку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везу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између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човека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животиња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Ово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дело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убрзо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преведено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немачки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језик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изазвало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жустре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расправе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око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концепта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порекла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еволуције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проузроковало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формирање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контра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фронта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усмереног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против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Дарвинових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идеја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За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узврат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појавили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бројни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есеји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прикази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студије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који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бранили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његове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ставове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продубљивали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његове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идеје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Један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од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главних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бранилаца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његових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постулата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Немачкој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био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природњак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филозоф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уметник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Ернст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Хекел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Енглеској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био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биолог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Томас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Хенри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Хаксли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у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Америци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ботаничар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Ејса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Греј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Наредне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године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1872.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публиковано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Дарвиново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дело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Изражавање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емоција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код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човека</a:t>
            </a:r>
            <a:r>
              <a:rPr lang="en-US" sz="1400" b="1" i="1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b="1" i="1" dirty="0" err="1" smtClean="0">
                <a:latin typeface="+mj-lt"/>
                <a:cs typeface="Times New Roman" pitchFamily="18" charset="0"/>
              </a:rPr>
              <a:t>животиња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</a:t>
            </a:r>
            <a:r>
              <a:rPr lang="en-US" sz="1400" i="1" baseline="300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Ту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представио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мишљење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само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су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животињске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емоције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налик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човековим</a:t>
            </a:r>
            <a:r>
              <a:rPr lang="en-US" sz="1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већ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изражавање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одређених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емоција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код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човека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директно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води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порекло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од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животиња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исто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је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као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код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+mj-lt"/>
                <a:cs typeface="Times New Roman" pitchFamily="18" charset="0"/>
              </a:rPr>
              <a:t>њих</a:t>
            </a:r>
            <a:r>
              <a:rPr lang="en-US" sz="14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285860"/>
            <a:ext cx="5727414" cy="4656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600076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Антрополошка и зоолошка секција Габријела фон Макса у вили на Штарнбершком језеру</a:t>
            </a:r>
            <a:endParaRPr lang="en-US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71414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Габријел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Макс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занимао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Бавио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анатомијом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фасцинирала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компарација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мајмуна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викендици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Штарнбершком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језеру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гајио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мајмуне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ценио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бића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модерног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софистицираним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декадентним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навикама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Имао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сопствени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кабинет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куриозитета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сакупљао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лобање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скелете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ретке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животињске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врсте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патолошке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формације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Између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осталог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учитељ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Ђорђа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Крстића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насликао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Анатома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 Gabrijel fon Maks - Pithecanthropus 1894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3327233" cy="485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072074"/>
            <a:ext cx="335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Габријел фон Макс, </a:t>
            </a:r>
            <a:r>
              <a:rPr lang="sr-Latn-RS" b="1" i="1" dirty="0" smtClean="0"/>
              <a:t>Pithecanthropus</a:t>
            </a:r>
            <a:r>
              <a:rPr lang="sr-Latn-RS" dirty="0" smtClean="0"/>
              <a:t> (</a:t>
            </a:r>
            <a:r>
              <a:rPr lang="sr-Cyrl-RS" dirty="0" smtClean="0"/>
              <a:t>Човек са Јаве), 1894.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836" y="142852"/>
            <a:ext cx="55721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 smtClean="0"/>
              <a:t>Овде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Габријел</a:t>
            </a:r>
            <a:r>
              <a:rPr lang="en-US" sz="1400" dirty="0" smtClean="0"/>
              <a:t> </a:t>
            </a:r>
            <a:r>
              <a:rPr lang="en-US" sz="1400" dirty="0" err="1" smtClean="0"/>
              <a:t>фон</a:t>
            </a:r>
            <a:r>
              <a:rPr lang="en-US" sz="1400" dirty="0" smtClean="0"/>
              <a:t> </a:t>
            </a:r>
            <a:r>
              <a:rPr lang="en-US" sz="1400" dirty="0" err="1" smtClean="0"/>
              <a:t>Макс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приказао</a:t>
            </a:r>
            <a:r>
              <a:rPr lang="en-US" sz="1400" dirty="0" smtClean="0"/>
              <a:t> </a:t>
            </a:r>
            <a:r>
              <a:rPr lang="en-US" sz="1400" dirty="0" err="1" smtClean="0"/>
              <a:t>Питекантропуса</a:t>
            </a:r>
            <a:r>
              <a:rPr lang="en-US" sz="1400" dirty="0" smtClean="0"/>
              <a:t> </a:t>
            </a:r>
            <a:r>
              <a:rPr lang="en-US" sz="1400" dirty="0" err="1" smtClean="0"/>
              <a:t>еректуса</a:t>
            </a:r>
            <a:r>
              <a:rPr lang="en-US" sz="1400" dirty="0" smtClean="0"/>
              <a:t>, </a:t>
            </a:r>
            <a:r>
              <a:rPr lang="en-US" sz="1400" dirty="0" err="1" smtClean="0"/>
              <a:t>што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научно</a:t>
            </a:r>
            <a:r>
              <a:rPr lang="en-US" sz="1400" dirty="0" smtClean="0"/>
              <a:t> </a:t>
            </a:r>
            <a:r>
              <a:rPr lang="en-US" sz="1400" dirty="0" err="1" smtClean="0"/>
              <a:t>име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Човека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Јаве</a:t>
            </a:r>
            <a:r>
              <a:rPr lang="en-US" sz="1400" dirty="0" smtClean="0"/>
              <a:t>. </a:t>
            </a:r>
            <a:r>
              <a:rPr lang="en-US" sz="1400" dirty="0" err="1" smtClean="0"/>
              <a:t>Њега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1891. </a:t>
            </a:r>
            <a:r>
              <a:rPr lang="en-US" sz="1400" dirty="0" err="1" smtClean="0"/>
              <a:t>године</a:t>
            </a:r>
            <a:r>
              <a:rPr lang="en-US" sz="1400" dirty="0" smtClean="0"/>
              <a:t> </a:t>
            </a:r>
            <a:r>
              <a:rPr lang="en-US" sz="1400" dirty="0" err="1" smtClean="0"/>
              <a:t>ископао</a:t>
            </a:r>
            <a:r>
              <a:rPr lang="en-US" sz="1400" dirty="0" smtClean="0"/>
              <a:t> </a:t>
            </a:r>
            <a:r>
              <a:rPr lang="en-US" sz="1400" dirty="0" err="1" smtClean="0"/>
              <a:t>холандски</a:t>
            </a:r>
            <a:r>
              <a:rPr lang="en-US" sz="1400" dirty="0" smtClean="0"/>
              <a:t> </a:t>
            </a:r>
            <a:r>
              <a:rPr lang="en-US" sz="1400" dirty="0" err="1" smtClean="0"/>
              <a:t>лекар</a:t>
            </a:r>
            <a:r>
              <a:rPr lang="en-US" sz="1400" dirty="0" smtClean="0"/>
              <a:t>, </a:t>
            </a:r>
            <a:r>
              <a:rPr lang="en-US" sz="1400" dirty="0" err="1" smtClean="0"/>
              <a:t>Ежен</a:t>
            </a:r>
            <a:r>
              <a:rPr lang="en-US" sz="1400" dirty="0" smtClean="0"/>
              <a:t> </a:t>
            </a:r>
            <a:r>
              <a:rPr lang="en-US" sz="1400" dirty="0" err="1" smtClean="0"/>
              <a:t>Дибоа</a:t>
            </a:r>
            <a:r>
              <a:rPr lang="en-US" sz="1400" dirty="0" smtClean="0"/>
              <a:t>,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острву</a:t>
            </a:r>
            <a:r>
              <a:rPr lang="en-US" sz="1400" dirty="0" smtClean="0"/>
              <a:t> </a:t>
            </a:r>
            <a:r>
              <a:rPr lang="en-US" sz="1400" dirty="0" err="1" smtClean="0"/>
              <a:t>Јава</a:t>
            </a:r>
            <a:r>
              <a:rPr lang="en-US" sz="1400" dirty="0" smtClean="0"/>
              <a:t> (</a:t>
            </a:r>
            <a:r>
              <a:rPr lang="en-US" sz="1400" dirty="0" err="1" smtClean="0"/>
              <a:t>једном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4 </a:t>
            </a:r>
            <a:r>
              <a:rPr lang="en-US" sz="1400" dirty="0" err="1" smtClean="0"/>
              <a:t>главна</a:t>
            </a:r>
            <a:r>
              <a:rPr lang="en-US" sz="1400" dirty="0" smtClean="0"/>
              <a:t> </a:t>
            </a:r>
            <a:r>
              <a:rPr lang="en-US" sz="1400" dirty="0" err="1" smtClean="0"/>
              <a:t>индонежанска</a:t>
            </a:r>
            <a:r>
              <a:rPr lang="en-US" sz="1400" dirty="0" smtClean="0"/>
              <a:t> </a:t>
            </a:r>
            <a:r>
              <a:rPr lang="en-US" sz="1400" dirty="0" err="1" smtClean="0"/>
              <a:t>острва</a:t>
            </a:r>
            <a:r>
              <a:rPr lang="en-US" sz="1400" dirty="0" smtClean="0"/>
              <a:t>). </a:t>
            </a:r>
            <a:r>
              <a:rPr lang="en-US" sz="1400" dirty="0" err="1" smtClean="0"/>
              <a:t>Питекантропус</a:t>
            </a:r>
            <a:r>
              <a:rPr lang="en-US" sz="1400" dirty="0" smtClean="0"/>
              <a:t> </a:t>
            </a:r>
            <a:r>
              <a:rPr lang="en-US" sz="1400" dirty="0" err="1" smtClean="0"/>
              <a:t>еректус</a:t>
            </a:r>
            <a:r>
              <a:rPr lang="en-US" sz="1400" dirty="0" smtClean="0"/>
              <a:t> </a:t>
            </a:r>
            <a:r>
              <a:rPr lang="en-US" sz="1400" dirty="0" err="1" smtClean="0"/>
              <a:t>значи</a:t>
            </a:r>
            <a:r>
              <a:rPr lang="en-US" sz="1400" dirty="0" smtClean="0"/>
              <a:t> </a:t>
            </a:r>
            <a:r>
              <a:rPr lang="en-US" sz="1400" dirty="0" err="1" smtClean="0"/>
              <a:t>усправни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човеколики</a:t>
            </a:r>
            <a:r>
              <a:rPr lang="en-US" sz="1400" dirty="0" smtClean="0"/>
              <a:t> </a:t>
            </a:r>
            <a:r>
              <a:rPr lang="en-US" sz="1400" dirty="0" err="1" smtClean="0"/>
              <a:t>мајмун</a:t>
            </a:r>
            <a:r>
              <a:rPr lang="en-US" sz="1400" dirty="0" smtClean="0"/>
              <a:t> и </a:t>
            </a:r>
            <a:r>
              <a:rPr lang="en-US" sz="1400" dirty="0" err="1" smtClean="0"/>
              <a:t>он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по</a:t>
            </a:r>
            <a:r>
              <a:rPr lang="en-US" sz="1400" dirty="0" smtClean="0"/>
              <a:t> </a:t>
            </a:r>
            <a:r>
              <a:rPr lang="en-US" sz="1400" dirty="0" err="1" smtClean="0"/>
              <a:t>њему</a:t>
            </a:r>
            <a:r>
              <a:rPr lang="en-US" sz="1400" dirty="0" smtClean="0"/>
              <a:t> </a:t>
            </a:r>
            <a:r>
              <a:rPr lang="en-US" sz="1400" dirty="0" err="1" smtClean="0"/>
              <a:t>био</a:t>
            </a:r>
            <a:r>
              <a:rPr lang="en-US" sz="1400" dirty="0" smtClean="0"/>
              <a:t>, </a:t>
            </a:r>
            <a:r>
              <a:rPr lang="en-US" sz="1400" dirty="0" err="1" smtClean="0"/>
              <a:t>недостајућа</a:t>
            </a:r>
            <a:r>
              <a:rPr lang="en-US" sz="1400" dirty="0" smtClean="0"/>
              <a:t> </a:t>
            </a:r>
            <a:r>
              <a:rPr lang="en-US" sz="1400" dirty="0" err="1" smtClean="0"/>
              <a:t>карика</a:t>
            </a:r>
            <a:r>
              <a:rPr lang="en-US" sz="1400" dirty="0" smtClean="0"/>
              <a:t> </a:t>
            </a:r>
            <a:r>
              <a:rPr lang="en-US" sz="1400" dirty="0" err="1" smtClean="0"/>
              <a:t>између</a:t>
            </a:r>
            <a:r>
              <a:rPr lang="en-US" sz="1400" dirty="0" smtClean="0"/>
              <a:t> </a:t>
            </a:r>
            <a:r>
              <a:rPr lang="en-US" sz="1400" dirty="0" err="1" smtClean="0"/>
              <a:t>људи</a:t>
            </a:r>
            <a:r>
              <a:rPr lang="en-US" sz="1400" dirty="0" smtClean="0"/>
              <a:t> и </a:t>
            </a:r>
            <a:r>
              <a:rPr lang="en-US" sz="1400" dirty="0" err="1" smtClean="0"/>
              <a:t>човека</a:t>
            </a:r>
            <a:r>
              <a:rPr lang="en-US" sz="1400" dirty="0" smtClean="0"/>
              <a:t>. </a:t>
            </a:r>
            <a:r>
              <a:rPr lang="en-US" sz="1400" dirty="0" err="1" smtClean="0"/>
              <a:t>Треба</a:t>
            </a:r>
            <a:r>
              <a:rPr lang="en-US" sz="1400" dirty="0" smtClean="0"/>
              <a:t> </a:t>
            </a:r>
            <a:r>
              <a:rPr lang="en-US" sz="1400" dirty="0" err="1" smtClean="0"/>
              <a:t>напоменути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иако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многи</a:t>
            </a:r>
            <a:r>
              <a:rPr lang="en-US" sz="1400" dirty="0" smtClean="0"/>
              <a:t> </a:t>
            </a:r>
            <a:r>
              <a:rPr lang="en-US" sz="1400" dirty="0" err="1" smtClean="0"/>
              <a:t>критичари</a:t>
            </a:r>
            <a:r>
              <a:rPr lang="en-US" sz="1400" dirty="0" smtClean="0"/>
              <a:t> </a:t>
            </a:r>
            <a:r>
              <a:rPr lang="en-US" sz="1400" dirty="0" err="1" smtClean="0"/>
              <a:t>поредили</a:t>
            </a:r>
            <a:r>
              <a:rPr lang="en-US" sz="1400" dirty="0" smtClean="0"/>
              <a:t> </a:t>
            </a:r>
            <a:r>
              <a:rPr lang="en-US" sz="1400" dirty="0" err="1" smtClean="0"/>
              <a:t>Максова</a:t>
            </a:r>
            <a:r>
              <a:rPr lang="en-US" sz="1400" dirty="0" smtClean="0"/>
              <a:t> </a:t>
            </a:r>
            <a:r>
              <a:rPr lang="en-US" sz="1400" dirty="0" err="1" smtClean="0"/>
              <a:t>бића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другим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праисторијским</a:t>
            </a:r>
            <a:r>
              <a:rPr lang="en-US" sz="1400" dirty="0" smtClean="0"/>
              <a:t> </a:t>
            </a:r>
            <a:r>
              <a:rPr lang="en-US" sz="1400" dirty="0" err="1" smtClean="0"/>
              <a:t>становницима</a:t>
            </a:r>
            <a:r>
              <a:rPr lang="en-US" sz="1400" dirty="0" smtClean="0"/>
              <a:t>, </a:t>
            </a:r>
            <a:r>
              <a:rPr lang="en-US" sz="1400" dirty="0" err="1" smtClean="0"/>
              <a:t>као</a:t>
            </a:r>
            <a:r>
              <a:rPr lang="en-US" sz="1400" dirty="0" smtClean="0"/>
              <a:t> </a:t>
            </a:r>
            <a:r>
              <a:rPr lang="en-US" sz="1400" dirty="0" err="1" smtClean="0"/>
              <a:t>што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Беклинови</a:t>
            </a:r>
            <a:r>
              <a:rPr lang="en-US" sz="1400" dirty="0" smtClean="0"/>
              <a:t> </a:t>
            </a:r>
            <a:r>
              <a:rPr lang="en-US" sz="1400" dirty="0" err="1" smtClean="0"/>
              <a:t>фаунови</a:t>
            </a:r>
            <a:r>
              <a:rPr lang="en-US" sz="1400" dirty="0" smtClean="0"/>
              <a:t> и </a:t>
            </a:r>
            <a:r>
              <a:rPr lang="en-US" sz="1400" dirty="0" err="1" smtClean="0"/>
              <a:t>кентаури</a:t>
            </a:r>
            <a:r>
              <a:rPr lang="en-US" sz="1400" dirty="0" smtClean="0"/>
              <a:t>, </a:t>
            </a:r>
            <a:r>
              <a:rPr lang="en-US" sz="1400" dirty="0" err="1" smtClean="0"/>
              <a:t>овај</a:t>
            </a:r>
            <a:r>
              <a:rPr lang="en-US" sz="1400" dirty="0" smtClean="0"/>
              <a:t> </a:t>
            </a:r>
            <a:r>
              <a:rPr lang="en-US" sz="1400" dirty="0" err="1" smtClean="0"/>
              <a:t>Пикантроп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ипак</a:t>
            </a:r>
            <a:r>
              <a:rPr lang="en-US" sz="1400" dirty="0" smtClean="0"/>
              <a:t> </a:t>
            </a:r>
            <a:r>
              <a:rPr lang="en-US" sz="1400" dirty="0" err="1" smtClean="0"/>
              <a:t>једна</a:t>
            </a:r>
            <a:r>
              <a:rPr lang="en-US" sz="1400" dirty="0" smtClean="0"/>
              <a:t> </a:t>
            </a:r>
            <a:r>
              <a:rPr lang="en-US" sz="1400" dirty="0" err="1" smtClean="0"/>
              <a:t>визија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праисторијског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човека</a:t>
            </a:r>
            <a:r>
              <a:rPr lang="en-US" sz="1400" dirty="0" smtClean="0"/>
              <a:t>, </a:t>
            </a:r>
            <a:r>
              <a:rPr lang="en-US" sz="1400" dirty="0" err="1" smtClean="0"/>
              <a:t>која</a:t>
            </a:r>
            <a:r>
              <a:rPr lang="en-US" sz="1400" dirty="0" smtClean="0"/>
              <a:t> </a:t>
            </a:r>
            <a:r>
              <a:rPr lang="en-US" sz="1400" dirty="0" err="1" smtClean="0"/>
              <a:t>одбија</a:t>
            </a:r>
            <a:r>
              <a:rPr lang="en-US" sz="1400" dirty="0" smtClean="0"/>
              <a:t> </a:t>
            </a:r>
            <a:r>
              <a:rPr lang="en-US" sz="1400" dirty="0" err="1" smtClean="0"/>
              <a:t>стереотипе</a:t>
            </a:r>
            <a:r>
              <a:rPr lang="en-US" sz="1400" dirty="0" smtClean="0"/>
              <a:t> </a:t>
            </a:r>
            <a:r>
              <a:rPr lang="en-US" sz="1400" i="1" dirty="0" err="1" smtClean="0"/>
              <a:t>племенитог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дивљака</a:t>
            </a:r>
            <a:r>
              <a:rPr lang="en-US" sz="1400" dirty="0" smtClean="0"/>
              <a:t>, и </a:t>
            </a:r>
            <a:r>
              <a:rPr lang="en-US" sz="1400" dirty="0" err="1" smtClean="0"/>
              <a:t>асоцијације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дивљим</a:t>
            </a:r>
            <a:r>
              <a:rPr lang="en-US" sz="1400" dirty="0" smtClean="0"/>
              <a:t> </a:t>
            </a:r>
            <a:r>
              <a:rPr lang="en-US" sz="1400" dirty="0" err="1" smtClean="0"/>
              <a:t>силама</a:t>
            </a:r>
            <a:r>
              <a:rPr lang="en-US" sz="1400" dirty="0" smtClean="0"/>
              <a:t> </a:t>
            </a:r>
            <a:r>
              <a:rPr lang="en-US" sz="1400" dirty="0" err="1" smtClean="0"/>
              <a:t>или</a:t>
            </a:r>
            <a:r>
              <a:rPr lang="en-US" sz="1400" dirty="0" smtClean="0"/>
              <a:t> </a:t>
            </a:r>
            <a:r>
              <a:rPr lang="en-US" sz="1400" dirty="0" err="1" smtClean="0"/>
              <a:t>злокобном</a:t>
            </a:r>
            <a:r>
              <a:rPr lang="en-US" sz="1400" dirty="0" smtClean="0"/>
              <a:t> </a:t>
            </a:r>
            <a:r>
              <a:rPr lang="en-US" sz="1400" dirty="0" err="1" smtClean="0"/>
              <a:t>агресијом</a:t>
            </a:r>
            <a:r>
              <a:rPr lang="en-US" sz="1400" dirty="0" smtClean="0"/>
              <a:t>, </a:t>
            </a:r>
            <a:r>
              <a:rPr lang="en-US" sz="1400" dirty="0" err="1" smtClean="0"/>
              <a:t>типичне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многе</a:t>
            </a:r>
            <a:r>
              <a:rPr lang="en-US" sz="1400" dirty="0" smtClean="0"/>
              <a:t> </a:t>
            </a:r>
            <a:r>
              <a:rPr lang="en-US" sz="1400" dirty="0" err="1" smtClean="0"/>
              <a:t>овакве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приказе</a:t>
            </a:r>
            <a:r>
              <a:rPr lang="en-US" sz="1400" dirty="0" smtClean="0"/>
              <a:t>, </a:t>
            </a:r>
            <a:r>
              <a:rPr lang="en-US" sz="1400" dirty="0" err="1" smtClean="0"/>
              <a:t>попут</a:t>
            </a:r>
            <a:r>
              <a:rPr lang="en-US" sz="1400" dirty="0" smtClean="0"/>
              <a:t> </a:t>
            </a:r>
            <a:r>
              <a:rPr lang="en-US" sz="1400" dirty="0" err="1" smtClean="0"/>
              <a:t>Штукове</a:t>
            </a:r>
            <a:r>
              <a:rPr lang="en-US" sz="1400" dirty="0" smtClean="0"/>
              <a:t> </a:t>
            </a:r>
            <a:r>
              <a:rPr lang="en-US" sz="1400" dirty="0" err="1" smtClean="0"/>
              <a:t>слике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Борба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за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жену</a:t>
            </a:r>
            <a:r>
              <a:rPr lang="en-US" sz="1400" dirty="0" smtClean="0"/>
              <a:t>. </a:t>
            </a:r>
            <a:r>
              <a:rPr lang="en-US" sz="1400" dirty="0" err="1" smtClean="0"/>
              <a:t>Уместо</a:t>
            </a:r>
            <a:r>
              <a:rPr lang="en-US" sz="1400" dirty="0" smtClean="0"/>
              <a:t> </a:t>
            </a:r>
            <a:r>
              <a:rPr lang="en-US" sz="1400" dirty="0" err="1" smtClean="0"/>
              <a:t>тога</a:t>
            </a:r>
            <a:r>
              <a:rPr lang="en-US" sz="1400" dirty="0" smtClean="0"/>
              <a:t> </a:t>
            </a:r>
            <a:r>
              <a:rPr lang="en-US" sz="1400" dirty="0" err="1" smtClean="0"/>
              <a:t>једна</a:t>
            </a:r>
            <a:r>
              <a:rPr lang="en-US" sz="1400" dirty="0" smtClean="0"/>
              <a:t> </a:t>
            </a:r>
            <a:r>
              <a:rPr lang="en-US" sz="1400" dirty="0" err="1" smtClean="0"/>
              <a:t>атмосфера</a:t>
            </a:r>
            <a:r>
              <a:rPr lang="en-US" sz="1400" dirty="0" smtClean="0"/>
              <a:t> </a:t>
            </a:r>
            <a:r>
              <a:rPr lang="en-US" sz="1400" dirty="0" err="1" smtClean="0"/>
              <a:t>меланхолије</a:t>
            </a:r>
            <a:r>
              <a:rPr lang="en-US" sz="1400" dirty="0" smtClean="0"/>
              <a:t> </a:t>
            </a:r>
            <a:r>
              <a:rPr lang="en-US" sz="1400" dirty="0" err="1" smtClean="0"/>
              <a:t>влада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овој</a:t>
            </a:r>
            <a:r>
              <a:rPr lang="en-US" sz="1400" dirty="0" smtClean="0"/>
              <a:t> </a:t>
            </a:r>
            <a:r>
              <a:rPr lang="en-US" sz="1400" dirty="0" err="1" smtClean="0"/>
              <a:t>сцени</a:t>
            </a:r>
            <a:r>
              <a:rPr lang="en-US" sz="1400" dirty="0" smtClean="0"/>
              <a:t>, а </a:t>
            </a:r>
            <a:r>
              <a:rPr lang="en-US" sz="1400" dirty="0" err="1" smtClean="0"/>
              <a:t>људска</a:t>
            </a:r>
            <a:r>
              <a:rPr lang="en-US" sz="1400" dirty="0" smtClean="0"/>
              <a:t> </a:t>
            </a:r>
            <a:r>
              <a:rPr lang="en-US" sz="1400" dirty="0" err="1" smtClean="0"/>
              <a:t>осећања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исказана</a:t>
            </a:r>
            <a:r>
              <a:rPr lang="en-US" sz="1400" dirty="0" smtClean="0"/>
              <a:t> </a:t>
            </a:r>
            <a:r>
              <a:rPr lang="en-US" sz="1400" dirty="0" err="1" smtClean="0"/>
              <a:t>способношћу</a:t>
            </a:r>
            <a:r>
              <a:rPr lang="en-US" sz="1400" dirty="0" smtClean="0"/>
              <a:t> </a:t>
            </a:r>
            <a:r>
              <a:rPr lang="en-US" sz="1400" dirty="0" err="1" smtClean="0"/>
              <a:t>ових</a:t>
            </a:r>
            <a:r>
              <a:rPr lang="en-US" sz="1400" dirty="0" smtClean="0"/>
              <a:t> </a:t>
            </a:r>
            <a:r>
              <a:rPr lang="en-US" sz="1400" dirty="0" err="1" smtClean="0"/>
              <a:t>бића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осећају</a:t>
            </a:r>
            <a:r>
              <a:rPr lang="en-US" sz="1400" dirty="0" smtClean="0"/>
              <a:t> </a:t>
            </a:r>
            <a:r>
              <a:rPr lang="en-US" sz="1400" dirty="0" err="1" smtClean="0"/>
              <a:t>тугу</a:t>
            </a:r>
            <a:r>
              <a:rPr lang="en-US" sz="1400" dirty="0" smtClean="0"/>
              <a:t>, </a:t>
            </a:r>
            <a:r>
              <a:rPr lang="en-US" sz="1400" dirty="0" err="1" smtClean="0"/>
              <a:t>манифестовану</a:t>
            </a:r>
            <a:r>
              <a:rPr lang="en-US" sz="1400" dirty="0" smtClean="0"/>
              <a:t> </a:t>
            </a:r>
            <a:r>
              <a:rPr lang="en-US" sz="1400" dirty="0" err="1" smtClean="0"/>
              <a:t>сузом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која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слива</a:t>
            </a:r>
            <a:r>
              <a:rPr lang="en-US" sz="1400" dirty="0" smtClean="0"/>
              <a:t> </a:t>
            </a:r>
            <a:r>
              <a:rPr lang="en-US" sz="1400" dirty="0" err="1" smtClean="0"/>
              <a:t>низ</a:t>
            </a:r>
            <a:r>
              <a:rPr lang="en-US" sz="1400" dirty="0" smtClean="0"/>
              <a:t> </a:t>
            </a:r>
            <a:r>
              <a:rPr lang="en-US" sz="1400" dirty="0" err="1" smtClean="0"/>
              <a:t>образ</a:t>
            </a:r>
            <a:r>
              <a:rPr lang="en-US" sz="1400" dirty="0" smtClean="0"/>
              <a:t> </a:t>
            </a:r>
            <a:r>
              <a:rPr lang="en-US" sz="1400" dirty="0" err="1" smtClean="0"/>
              <a:t>мајчиног</a:t>
            </a:r>
            <a:r>
              <a:rPr lang="en-US" sz="1400" dirty="0" smtClean="0"/>
              <a:t> </a:t>
            </a:r>
            <a:r>
              <a:rPr lang="en-US" sz="1400" dirty="0" err="1" smtClean="0"/>
              <a:t>лица</a:t>
            </a:r>
            <a:r>
              <a:rPr lang="en-US" sz="1400" dirty="0" smtClean="0"/>
              <a:t>. </a:t>
            </a:r>
            <a:r>
              <a:rPr lang="en-US" sz="1400" dirty="0" err="1" smtClean="0"/>
              <a:t>Један</a:t>
            </a:r>
            <a:r>
              <a:rPr lang="en-US" sz="1400" dirty="0" smtClean="0"/>
              <a:t> </a:t>
            </a:r>
            <a:r>
              <a:rPr lang="en-US" sz="1400" dirty="0" err="1" smtClean="0"/>
              <a:t>критичар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написао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то</a:t>
            </a:r>
            <a:r>
              <a:rPr lang="en-US" sz="1400" dirty="0" smtClean="0"/>
              <a:t> </a:t>
            </a:r>
            <a:r>
              <a:rPr lang="en-US" sz="1400" dirty="0" err="1" smtClean="0"/>
              <a:t>заправо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презентација</a:t>
            </a:r>
            <a:r>
              <a:rPr lang="en-US" sz="1400" dirty="0" smtClean="0"/>
              <a:t> </a:t>
            </a:r>
            <a:r>
              <a:rPr lang="en-US" sz="1400" dirty="0" err="1" smtClean="0"/>
              <a:t>целокупне</a:t>
            </a:r>
            <a:r>
              <a:rPr lang="en-US" sz="1400" dirty="0" smtClean="0"/>
              <a:t> </a:t>
            </a:r>
            <a:r>
              <a:rPr lang="en-US" sz="1400" dirty="0" err="1" smtClean="0"/>
              <a:t>патње</a:t>
            </a:r>
            <a:r>
              <a:rPr lang="en-US" sz="1400" dirty="0" smtClean="0"/>
              <a:t>, </a:t>
            </a:r>
            <a:r>
              <a:rPr lang="en-US" sz="1400" dirty="0" err="1" smtClean="0"/>
              <a:t>коју</a:t>
            </a:r>
            <a:r>
              <a:rPr lang="en-US" sz="1400" dirty="0" smtClean="0"/>
              <a:t> </a:t>
            </a:r>
            <a:r>
              <a:rPr lang="en-US" sz="1400" dirty="0" err="1" smtClean="0"/>
              <a:t>ће</a:t>
            </a:r>
            <a:r>
              <a:rPr lang="en-US" sz="1400" dirty="0" smtClean="0"/>
              <a:t>  </a:t>
            </a:r>
            <a:r>
              <a:rPr lang="en-US" sz="1400" dirty="0" err="1" smtClean="0"/>
              <a:t>њени</a:t>
            </a:r>
            <a:r>
              <a:rPr lang="en-US" sz="1400" dirty="0" smtClean="0"/>
              <a:t> </a:t>
            </a:r>
            <a:r>
              <a:rPr lang="en-US" sz="1400" dirty="0" err="1" smtClean="0"/>
              <a:t>људски</a:t>
            </a:r>
            <a:r>
              <a:rPr lang="en-US" sz="1400" dirty="0" smtClean="0"/>
              <a:t> </a:t>
            </a:r>
            <a:r>
              <a:rPr lang="en-US" sz="1400" dirty="0" err="1" smtClean="0"/>
              <a:t>наследници</a:t>
            </a:r>
            <a:r>
              <a:rPr lang="en-US" sz="1400" dirty="0" smtClean="0"/>
              <a:t> </a:t>
            </a:r>
            <a:r>
              <a:rPr lang="en-US" sz="1400" dirty="0" err="1" smtClean="0"/>
              <a:t>морати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претрпе</a:t>
            </a:r>
            <a:r>
              <a:rPr lang="en-US" sz="1400" dirty="0" smtClean="0"/>
              <a:t>. </a:t>
            </a:r>
            <a:r>
              <a:rPr lang="en-US" sz="1400" dirty="0" err="1" smtClean="0"/>
              <a:t>Туробни</a:t>
            </a:r>
            <a:r>
              <a:rPr lang="en-US" sz="1400" dirty="0" smtClean="0"/>
              <a:t> </a:t>
            </a:r>
            <a:r>
              <a:rPr lang="en-US" sz="1400" dirty="0" err="1" smtClean="0"/>
              <a:t>песимизам</a:t>
            </a:r>
            <a:r>
              <a:rPr lang="en-US" sz="1400" dirty="0" smtClean="0"/>
              <a:t>, </a:t>
            </a:r>
            <a:r>
              <a:rPr lang="en-US" sz="1400" dirty="0" err="1" smtClean="0"/>
              <a:t>осећање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које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врло</a:t>
            </a:r>
            <a:r>
              <a:rPr lang="en-US" sz="1400" dirty="0" smtClean="0"/>
              <a:t> </a:t>
            </a:r>
            <a:r>
              <a:rPr lang="en-US" sz="1400" dirty="0" err="1" smtClean="0"/>
              <a:t>често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приметно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Максовим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приказима</a:t>
            </a:r>
            <a:r>
              <a:rPr lang="en-US" sz="1400" dirty="0" smtClean="0"/>
              <a:t> </a:t>
            </a:r>
            <a:r>
              <a:rPr lang="en-US" sz="1400" dirty="0" err="1" smtClean="0"/>
              <a:t>мајмуна</a:t>
            </a:r>
            <a:r>
              <a:rPr lang="en-US" sz="1400" dirty="0" smtClean="0"/>
              <a:t>, </a:t>
            </a:r>
            <a:r>
              <a:rPr lang="en-US" sz="1400" dirty="0" err="1" smtClean="0"/>
              <a:t>може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приписати</a:t>
            </a:r>
            <a:r>
              <a:rPr lang="en-US" sz="1400" dirty="0" smtClean="0"/>
              <a:t> </a:t>
            </a:r>
            <a:r>
              <a:rPr lang="en-US" sz="1400" dirty="0" err="1" smtClean="0"/>
              <a:t>његовом</a:t>
            </a:r>
            <a:r>
              <a:rPr lang="en-US" sz="1400" dirty="0" smtClean="0"/>
              <a:t> </a:t>
            </a:r>
            <a:r>
              <a:rPr lang="en-US" sz="1400" dirty="0" err="1" smtClean="0"/>
              <a:t>дубоком</a:t>
            </a:r>
            <a:r>
              <a:rPr lang="en-US" sz="1400" dirty="0" smtClean="0"/>
              <a:t> </a:t>
            </a:r>
            <a:r>
              <a:rPr lang="en-US" sz="1400" dirty="0" err="1" smtClean="0"/>
              <a:t>поштовању</a:t>
            </a:r>
            <a:r>
              <a:rPr lang="en-US" sz="1400" dirty="0" smtClean="0"/>
              <a:t> </a:t>
            </a:r>
            <a:r>
              <a:rPr lang="en-US" sz="1400" dirty="0" err="1" smtClean="0"/>
              <a:t>Шопенхауер</a:t>
            </a:r>
            <a:r>
              <a:rPr lang="sr-Cyrl-RS" sz="1400" dirty="0" smtClean="0"/>
              <a:t>а</a:t>
            </a:r>
            <a:r>
              <a:rPr lang="en-US" sz="1400" dirty="0" smtClean="0"/>
              <a:t>. </a:t>
            </a:r>
            <a:r>
              <a:rPr lang="en-US" sz="1400" dirty="0" err="1" smtClean="0"/>
              <a:t>Његови</a:t>
            </a:r>
            <a:r>
              <a:rPr lang="en-US" sz="1400" dirty="0" smtClean="0"/>
              <a:t> </a:t>
            </a:r>
            <a:r>
              <a:rPr lang="en-US" sz="1400" dirty="0" err="1" smtClean="0"/>
              <a:t>мизантропски</a:t>
            </a:r>
            <a:r>
              <a:rPr lang="en-US" sz="1400" dirty="0" smtClean="0"/>
              <a:t> </a:t>
            </a:r>
            <a:r>
              <a:rPr lang="en-US" sz="1400" dirty="0" err="1" smtClean="0"/>
              <a:t>погледи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савремено</a:t>
            </a:r>
            <a:r>
              <a:rPr lang="en-US" sz="1400" dirty="0" smtClean="0"/>
              <a:t> </a:t>
            </a:r>
            <a:r>
              <a:rPr lang="en-US" sz="1400" dirty="0" err="1" smtClean="0"/>
              <a:t>друштво</a:t>
            </a:r>
            <a:r>
              <a:rPr lang="en-US" sz="1400" dirty="0" smtClean="0"/>
              <a:t>, о </a:t>
            </a:r>
            <a:r>
              <a:rPr lang="en-US" sz="1400" dirty="0" err="1" smtClean="0"/>
              <a:t>коме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сведочио</a:t>
            </a:r>
            <a:r>
              <a:rPr lang="en-US" sz="1400" dirty="0" smtClean="0"/>
              <a:t> и </a:t>
            </a:r>
            <a:r>
              <a:rPr lang="en-US" sz="1400" dirty="0" err="1" smtClean="0"/>
              <a:t>његов</a:t>
            </a:r>
            <a:r>
              <a:rPr lang="en-US" sz="1400" dirty="0" smtClean="0"/>
              <a:t> </a:t>
            </a:r>
            <a:r>
              <a:rPr lang="en-US" sz="1400" dirty="0" err="1" smtClean="0"/>
              <a:t>син</a:t>
            </a:r>
            <a:r>
              <a:rPr lang="en-US" sz="1400" dirty="0" smtClean="0"/>
              <a:t>, </a:t>
            </a:r>
            <a:r>
              <a:rPr lang="en-US" sz="1400" dirty="0" err="1" smtClean="0"/>
              <a:t>разликовали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ставова</a:t>
            </a:r>
            <a:r>
              <a:rPr lang="en-US" sz="1400" dirty="0" smtClean="0"/>
              <a:t> </a:t>
            </a:r>
            <a:r>
              <a:rPr lang="en-US" sz="1400" dirty="0" err="1" smtClean="0"/>
              <a:t>Хекела</a:t>
            </a:r>
            <a:r>
              <a:rPr lang="en-US" sz="1400" dirty="0" smtClean="0"/>
              <a:t> и </a:t>
            </a:r>
            <a:r>
              <a:rPr lang="en-US" sz="1400" dirty="0" err="1" smtClean="0"/>
              <a:t>других</a:t>
            </a:r>
            <a:r>
              <a:rPr lang="en-US" sz="1400" dirty="0" smtClean="0"/>
              <a:t> </a:t>
            </a:r>
            <a:r>
              <a:rPr lang="en-US" sz="1400" dirty="0" err="1" smtClean="0"/>
              <a:t>мислилаца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веровали</a:t>
            </a:r>
            <a:r>
              <a:rPr lang="en-US" sz="1400" dirty="0" smtClean="0"/>
              <a:t> у </a:t>
            </a:r>
            <a:r>
              <a:rPr lang="en-US" sz="1400" dirty="0" err="1" smtClean="0"/>
              <a:t>теорији</a:t>
            </a:r>
            <a:r>
              <a:rPr lang="en-US" sz="1400" dirty="0" smtClean="0"/>
              <a:t>,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ће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природна</a:t>
            </a:r>
            <a:r>
              <a:rPr lang="en-US" sz="1400" dirty="0" smtClean="0"/>
              <a:t> </a:t>
            </a:r>
            <a:r>
              <a:rPr lang="en-US" sz="1400" dirty="0" err="1" smtClean="0"/>
              <a:t>селекција</a:t>
            </a:r>
            <a:r>
              <a:rPr lang="en-US" sz="1400" dirty="0" smtClean="0"/>
              <a:t> </a:t>
            </a:r>
            <a:r>
              <a:rPr lang="en-US" sz="1400" dirty="0" err="1" smtClean="0"/>
              <a:t>гарантовати</a:t>
            </a:r>
            <a:r>
              <a:rPr lang="en-US" sz="1400" dirty="0" smtClean="0"/>
              <a:t> </a:t>
            </a:r>
            <a:r>
              <a:rPr lang="en-US" sz="1400" dirty="0" err="1" smtClean="0"/>
              <a:t>напредак</a:t>
            </a:r>
            <a:r>
              <a:rPr lang="en-US" sz="1400" dirty="0" smtClean="0"/>
              <a:t>. </a:t>
            </a:r>
            <a:r>
              <a:rPr lang="en-US" sz="1400" dirty="0" err="1" smtClean="0"/>
              <a:t>Вон</a:t>
            </a:r>
            <a:r>
              <a:rPr lang="en-US" sz="1400" dirty="0" smtClean="0"/>
              <a:t> </a:t>
            </a:r>
            <a:r>
              <a:rPr lang="en-US" sz="1400" dirty="0" err="1" smtClean="0"/>
              <a:t>Макс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веровао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најбоље</a:t>
            </a:r>
            <a:r>
              <a:rPr lang="en-US" sz="1400" dirty="0" smtClean="0"/>
              <a:t> </a:t>
            </a:r>
            <a:r>
              <a:rPr lang="en-US" sz="1400" dirty="0" err="1" smtClean="0"/>
              <a:t>одлике</a:t>
            </a:r>
            <a:r>
              <a:rPr lang="en-US" sz="1400" dirty="0" smtClean="0"/>
              <a:t> </a:t>
            </a:r>
            <a:r>
              <a:rPr lang="en-US" sz="1400" dirty="0" err="1" smtClean="0"/>
              <a:t>ипак</a:t>
            </a:r>
            <a:r>
              <a:rPr lang="en-US" sz="1400" dirty="0" smtClean="0"/>
              <a:t> </a:t>
            </a:r>
            <a:r>
              <a:rPr lang="en-US" sz="1400" dirty="0" err="1" smtClean="0"/>
              <a:t>могу</a:t>
            </a:r>
            <a:r>
              <a:rPr lang="en-US" sz="1400" dirty="0" smtClean="0"/>
              <a:t> </a:t>
            </a:r>
            <a:r>
              <a:rPr lang="en-US" sz="1400" dirty="0" err="1" smtClean="0"/>
              <a:t>наћи</a:t>
            </a:r>
            <a:r>
              <a:rPr lang="en-US" sz="1400" dirty="0" smtClean="0"/>
              <a:t> </a:t>
            </a:r>
            <a:r>
              <a:rPr lang="en-US" sz="1400" dirty="0" err="1" smtClean="0"/>
              <a:t>једино</a:t>
            </a:r>
            <a:r>
              <a:rPr lang="en-US" sz="1400" dirty="0" smtClean="0"/>
              <a:t> </a:t>
            </a:r>
            <a:r>
              <a:rPr lang="en-US" sz="1400" dirty="0" err="1" smtClean="0"/>
              <a:t>међу</a:t>
            </a:r>
            <a:r>
              <a:rPr lang="en-US" sz="1400" dirty="0" smtClean="0"/>
              <a:t> </a:t>
            </a:r>
            <a:r>
              <a:rPr lang="en-US" sz="1400" dirty="0" err="1" smtClean="0"/>
              <a:t>животињама</a:t>
            </a:r>
            <a:r>
              <a:rPr lang="en-US" sz="1400" dirty="0" smtClean="0"/>
              <a:t>. </a:t>
            </a:r>
            <a:r>
              <a:rPr lang="en-US" sz="1400" dirty="0" err="1" smtClean="0"/>
              <a:t>Ову</a:t>
            </a:r>
            <a:r>
              <a:rPr lang="en-US" sz="1400" dirty="0" smtClean="0"/>
              <a:t> </a:t>
            </a:r>
            <a:r>
              <a:rPr lang="en-US" sz="1400" dirty="0" err="1" smtClean="0"/>
              <a:t>слику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Макс</a:t>
            </a:r>
            <a:r>
              <a:rPr lang="en-US" sz="1400" dirty="0" smtClean="0"/>
              <a:t> </a:t>
            </a:r>
            <a:r>
              <a:rPr lang="en-US" sz="1400" dirty="0" err="1" smtClean="0"/>
              <a:t>посветио</a:t>
            </a:r>
            <a:r>
              <a:rPr lang="en-US" sz="1400" dirty="0" smtClean="0"/>
              <a:t> </a:t>
            </a:r>
            <a:r>
              <a:rPr lang="en-US" sz="1400" dirty="0" err="1" smtClean="0"/>
              <a:t>Хекелу</a:t>
            </a:r>
            <a:r>
              <a:rPr lang="en-US" sz="1400" dirty="0" smtClean="0"/>
              <a:t>, о </a:t>
            </a:r>
            <a:r>
              <a:rPr lang="en-US" sz="1400" dirty="0" err="1" smtClean="0"/>
              <a:t>коме</a:t>
            </a:r>
            <a:r>
              <a:rPr lang="en-US" sz="1400" dirty="0" smtClean="0"/>
              <a:t> </a:t>
            </a:r>
            <a:r>
              <a:rPr lang="en-US" sz="1400" dirty="0" err="1" smtClean="0"/>
              <a:t>ће</a:t>
            </a:r>
            <a:r>
              <a:rPr lang="en-US" sz="1400" dirty="0" smtClean="0"/>
              <a:t> </a:t>
            </a:r>
            <a:r>
              <a:rPr lang="en-US" sz="1400" dirty="0" err="1" smtClean="0"/>
              <a:t>касније</a:t>
            </a:r>
            <a:r>
              <a:rPr lang="en-US" sz="1400" dirty="0" smtClean="0"/>
              <a:t> </a:t>
            </a:r>
            <a:r>
              <a:rPr lang="en-US" sz="1400" dirty="0" err="1" smtClean="0"/>
              <a:t>бити</a:t>
            </a:r>
            <a:r>
              <a:rPr lang="en-US" sz="1400" dirty="0" smtClean="0"/>
              <a:t> </a:t>
            </a:r>
            <a:r>
              <a:rPr lang="en-US" sz="1400" dirty="0" err="1" smtClean="0"/>
              <a:t>речи</a:t>
            </a:r>
            <a:r>
              <a:rPr lang="en-US" sz="1400" dirty="0" smtClean="0"/>
              <a:t>. </a:t>
            </a:r>
            <a:r>
              <a:rPr lang="en-US" sz="1400" dirty="0" err="1" smtClean="0"/>
              <a:t>Она</a:t>
            </a:r>
            <a:r>
              <a:rPr lang="en-US" sz="1400" dirty="0" smtClean="0"/>
              <a:t> </a:t>
            </a:r>
            <a:r>
              <a:rPr lang="en-US" sz="1400" dirty="0" err="1" smtClean="0"/>
              <a:t>није</a:t>
            </a:r>
            <a:r>
              <a:rPr lang="en-US" sz="1400" dirty="0" smtClean="0"/>
              <a:t> </a:t>
            </a:r>
            <a:r>
              <a:rPr lang="en-US" sz="1400" dirty="0" err="1" smtClean="0"/>
              <a:t>била</a:t>
            </a:r>
            <a:r>
              <a:rPr lang="en-US" sz="1400" dirty="0" smtClean="0"/>
              <a:t> </a:t>
            </a:r>
            <a:r>
              <a:rPr lang="en-US" sz="1400" dirty="0" err="1" smtClean="0"/>
              <a:t>само</a:t>
            </a:r>
            <a:r>
              <a:rPr lang="en-US" sz="1400" dirty="0" smtClean="0"/>
              <a:t> </a:t>
            </a:r>
            <a:r>
              <a:rPr lang="en-US" sz="1400" dirty="0" err="1" smtClean="0"/>
              <a:t>плод</a:t>
            </a:r>
            <a:r>
              <a:rPr lang="en-US" sz="1400" dirty="0" smtClean="0"/>
              <a:t> </a:t>
            </a:r>
            <a:r>
              <a:rPr lang="en-US" sz="1400" dirty="0" err="1" smtClean="0"/>
              <a:t>уметникове</a:t>
            </a:r>
            <a:r>
              <a:rPr lang="en-US" sz="1400" dirty="0" smtClean="0"/>
              <a:t> </a:t>
            </a:r>
            <a:r>
              <a:rPr lang="en-US" sz="1400" dirty="0" err="1" smtClean="0"/>
              <a:t>тежње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стриктним</a:t>
            </a:r>
            <a:r>
              <a:rPr lang="en-US" sz="1400" dirty="0" smtClean="0"/>
              <a:t> и </a:t>
            </a:r>
            <a:r>
              <a:rPr lang="en-US" sz="1400" dirty="0" err="1" smtClean="0"/>
              <a:t>аутентичним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приказом</a:t>
            </a:r>
            <a:r>
              <a:rPr lang="en-US" sz="1400" dirty="0" smtClean="0"/>
              <a:t> </a:t>
            </a:r>
            <a:r>
              <a:rPr lang="en-US" sz="1400" dirty="0" err="1" smtClean="0"/>
              <a:t>анатомије</a:t>
            </a:r>
            <a:r>
              <a:rPr lang="en-US" sz="1400" dirty="0" smtClean="0"/>
              <a:t>, </a:t>
            </a:r>
            <a:r>
              <a:rPr lang="en-US" sz="1400" dirty="0" err="1" smtClean="0"/>
              <a:t>већ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пре</a:t>
            </a:r>
            <a:r>
              <a:rPr lang="en-US" sz="1400" dirty="0" smtClean="0"/>
              <a:t> </a:t>
            </a:r>
            <a:r>
              <a:rPr lang="en-US" sz="1400" dirty="0" err="1" smtClean="0"/>
              <a:t>свега</a:t>
            </a:r>
            <a:r>
              <a:rPr lang="en-US" sz="1400" dirty="0" smtClean="0"/>
              <a:t>, </a:t>
            </a:r>
            <a:r>
              <a:rPr lang="en-US" sz="1400" dirty="0" err="1" smtClean="0"/>
              <a:t>то</a:t>
            </a:r>
            <a:r>
              <a:rPr lang="en-US" sz="1400" dirty="0" smtClean="0"/>
              <a:t> </a:t>
            </a:r>
            <a:r>
              <a:rPr lang="en-US" sz="1400" dirty="0" err="1" smtClean="0"/>
              <a:t>било</a:t>
            </a:r>
            <a:r>
              <a:rPr lang="en-US" sz="1400" dirty="0" smtClean="0"/>
              <a:t> </a:t>
            </a:r>
            <a:r>
              <a:rPr lang="en-US" sz="1400" dirty="0" err="1" smtClean="0"/>
              <a:t>указивање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психолошку</a:t>
            </a:r>
            <a:r>
              <a:rPr lang="en-US" sz="1400" dirty="0" smtClean="0"/>
              <a:t> и </a:t>
            </a:r>
            <a:r>
              <a:rPr lang="en-US" sz="1400" dirty="0" err="1" smtClean="0"/>
              <a:t>емоционалну</a:t>
            </a:r>
            <a:r>
              <a:rPr lang="en-US" sz="1400" dirty="0" smtClean="0"/>
              <a:t> </a:t>
            </a:r>
            <a:r>
              <a:rPr lang="en-US" sz="1400" dirty="0" err="1" smtClean="0"/>
              <a:t>страну</a:t>
            </a:r>
            <a:r>
              <a:rPr lang="en-US" sz="1400" dirty="0" smtClean="0"/>
              <a:t> </a:t>
            </a:r>
            <a:r>
              <a:rPr lang="en-US" sz="1400" dirty="0" err="1" smtClean="0"/>
              <a:t>пикантропа</a:t>
            </a:r>
            <a:r>
              <a:rPr lang="en-US" sz="1400" dirty="0" smtClean="0"/>
              <a:t>. </a:t>
            </a:r>
            <a:r>
              <a:rPr lang="en-US" sz="1400" dirty="0" err="1" smtClean="0"/>
              <a:t>Слика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прошлости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постала</a:t>
            </a:r>
            <a:r>
              <a:rPr lang="en-US" sz="1400" dirty="0" smtClean="0"/>
              <a:t> </a:t>
            </a:r>
            <a:r>
              <a:rPr lang="en-US" sz="1400" dirty="0" err="1" smtClean="0"/>
              <a:t>одраз</a:t>
            </a:r>
            <a:r>
              <a:rPr lang="en-US" sz="1400" dirty="0" smtClean="0"/>
              <a:t> </a:t>
            </a:r>
            <a:r>
              <a:rPr lang="en-US" sz="1400" dirty="0" err="1" smtClean="0"/>
              <a:t>недостајуће</a:t>
            </a:r>
            <a:r>
              <a:rPr lang="en-US" sz="1400" dirty="0" smtClean="0"/>
              <a:t>, </a:t>
            </a:r>
            <a:r>
              <a:rPr lang="en-US" sz="1400" dirty="0" err="1" smtClean="0"/>
              <a:t>тј</a:t>
            </a:r>
            <a:r>
              <a:rPr lang="en-US" sz="1400" dirty="0" smtClean="0"/>
              <a:t>. </a:t>
            </a:r>
            <a:r>
              <a:rPr lang="en-US" sz="1400" dirty="0" err="1" smtClean="0"/>
              <a:t>изгубљене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природне</a:t>
            </a:r>
            <a:r>
              <a:rPr lang="en-US" sz="1400" dirty="0" smtClean="0"/>
              <a:t> </a:t>
            </a:r>
            <a:r>
              <a:rPr lang="en-US" sz="1400" dirty="0" err="1" smtClean="0"/>
              <a:t>стране</a:t>
            </a:r>
            <a:r>
              <a:rPr lang="en-US" sz="1400" dirty="0" smtClean="0"/>
              <a:t> </a:t>
            </a:r>
            <a:r>
              <a:rPr lang="en-US" sz="1400" dirty="0" err="1" smtClean="0"/>
              <a:t>савременог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човека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key-before-skeleton-1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752947" cy="3800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00050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Габријел фон Макс, </a:t>
            </a:r>
            <a:r>
              <a:rPr lang="sr-Cyrl-RS" b="1" i="1" dirty="0" smtClean="0"/>
              <a:t>Мајмун пред скелетом</a:t>
            </a:r>
            <a:r>
              <a:rPr lang="sr-Cyrl-RS" dirty="0" smtClean="0"/>
              <a:t>, 1900.</a:t>
            </a:r>
            <a:endParaRPr lang="en-US" dirty="0"/>
          </a:p>
        </p:txBody>
      </p:sp>
      <p:pic>
        <p:nvPicPr>
          <p:cNvPr id="6" name="Picture 5" descr="9. Gabrijel fon Maks - Kritičari 1889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42852"/>
            <a:ext cx="4857784" cy="3798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934" y="400050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Габријел фон Макс, </a:t>
            </a:r>
            <a:r>
              <a:rPr lang="sr-Cyrl-RS" b="1" i="1" dirty="0" smtClean="0"/>
              <a:t>Критичари</a:t>
            </a:r>
            <a:r>
              <a:rPr lang="sr-Cyrl-RS" dirty="0" smtClean="0"/>
              <a:t>, 1889.</a:t>
            </a:r>
            <a:endParaRPr lang="en-US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5143512"/>
            <a:ext cx="77153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Још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Мајмун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скелет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указује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популарност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компаративних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анализа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и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Критичари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изазвали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контроверзе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Минхенском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годишњем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салону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1889.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b="1" dirty="0" smtClean="0"/>
              <a:t>Француска</a:t>
            </a:r>
            <a:r>
              <a:rPr lang="sr-Cyrl-RS" dirty="0" smtClean="0"/>
              <a:t> </a:t>
            </a:r>
            <a:r>
              <a:rPr lang="sr-Cyrl-RS" sz="3600" dirty="0" smtClean="0"/>
              <a:t>(репрезентација праисторијског човека)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185736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 smtClean="0"/>
              <a:t>Културна</a:t>
            </a:r>
            <a:r>
              <a:rPr lang="en-US" sz="1400" dirty="0" smtClean="0"/>
              <a:t> и </a:t>
            </a:r>
            <a:r>
              <a:rPr lang="en-US" sz="1400" dirty="0" err="1" smtClean="0"/>
              <a:t>научна</a:t>
            </a:r>
            <a:r>
              <a:rPr lang="en-US" sz="1400" dirty="0" smtClean="0"/>
              <a:t> </a:t>
            </a:r>
            <a:r>
              <a:rPr lang="en-US" sz="1400" dirty="0" err="1" smtClean="0"/>
              <a:t>клима</a:t>
            </a:r>
            <a:r>
              <a:rPr lang="en-US" sz="1400" dirty="0" smtClean="0"/>
              <a:t> у </a:t>
            </a:r>
            <a:r>
              <a:rPr lang="en-US" sz="1400" dirty="0" err="1" smtClean="0"/>
              <a:t>којој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настајале</a:t>
            </a:r>
            <a:r>
              <a:rPr lang="en-US" sz="1400" dirty="0" smtClean="0"/>
              <a:t> </a:t>
            </a:r>
            <a:r>
              <a:rPr lang="sr-Cyrl-RS" sz="1400" dirty="0" smtClean="0"/>
              <a:t>дарвинистичка уметничка дела у Француској</a:t>
            </a:r>
            <a:r>
              <a:rPr lang="en-US" sz="1400" dirty="0" smtClean="0"/>
              <a:t>, </a:t>
            </a:r>
            <a:r>
              <a:rPr lang="en-US" sz="1400" dirty="0" err="1" smtClean="0"/>
              <a:t>била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подцртана</a:t>
            </a:r>
            <a:r>
              <a:rPr lang="en-US" sz="1400" dirty="0" smtClean="0"/>
              <a:t> </a:t>
            </a:r>
            <a:r>
              <a:rPr lang="en-US" sz="1400" dirty="0" err="1" smtClean="0"/>
              <a:t>еволуционистичким</a:t>
            </a:r>
            <a:r>
              <a:rPr lang="en-US" sz="1400" dirty="0" smtClean="0"/>
              <a:t> </a:t>
            </a:r>
            <a:r>
              <a:rPr lang="en-US" sz="1400" dirty="0" err="1" smtClean="0"/>
              <a:t>идејама</a:t>
            </a:r>
            <a:r>
              <a:rPr lang="en-US" sz="1400" dirty="0" smtClean="0"/>
              <a:t> и </a:t>
            </a:r>
            <a:r>
              <a:rPr lang="en-US" sz="1400" dirty="0" err="1" smtClean="0"/>
              <a:t>потрагом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човековом</a:t>
            </a:r>
            <a:r>
              <a:rPr lang="en-US" sz="1400" dirty="0" smtClean="0"/>
              <a:t> </a:t>
            </a:r>
            <a:r>
              <a:rPr lang="en-US" sz="1400" dirty="0" err="1" smtClean="0"/>
              <a:t>прошлошћу</a:t>
            </a:r>
            <a:r>
              <a:rPr lang="en-US" sz="1400" dirty="0" smtClean="0"/>
              <a:t>. </a:t>
            </a:r>
            <a:r>
              <a:rPr lang="en-US" sz="1400" dirty="0" err="1" smtClean="0"/>
              <a:t>Чарлс</a:t>
            </a:r>
            <a:r>
              <a:rPr lang="en-US" sz="1400" dirty="0" smtClean="0"/>
              <a:t> </a:t>
            </a:r>
            <a:r>
              <a:rPr lang="en-US" sz="1400" dirty="0" err="1" smtClean="0"/>
              <a:t>Лајел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у </a:t>
            </a:r>
            <a:r>
              <a:rPr lang="en-US" sz="1400" dirty="0" err="1" smtClean="0"/>
              <a:t>својим</a:t>
            </a:r>
            <a:r>
              <a:rPr lang="en-US" sz="1400" dirty="0" smtClean="0"/>
              <a:t> </a:t>
            </a:r>
            <a:r>
              <a:rPr lang="en-US" sz="1400" b="1" i="1" dirty="0" err="1" smtClean="0"/>
              <a:t>Геолошким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доказима</a:t>
            </a:r>
            <a:r>
              <a:rPr lang="en-US" sz="1400" b="1" i="1" dirty="0" smtClean="0"/>
              <a:t> о </a:t>
            </a:r>
            <a:r>
              <a:rPr lang="en-US" sz="1400" b="1" i="1" dirty="0" err="1" smtClean="0"/>
              <a:t>човековој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прошлости</a:t>
            </a:r>
            <a:r>
              <a:rPr lang="en-US" sz="1400" b="1" dirty="0" smtClean="0"/>
              <a:t> </a:t>
            </a:r>
            <a:r>
              <a:rPr lang="en-US" sz="1400" dirty="0" err="1" smtClean="0"/>
              <a:t>из</a:t>
            </a:r>
            <a:r>
              <a:rPr lang="en-US" sz="1400" dirty="0" smtClean="0"/>
              <a:t> 1863. </a:t>
            </a:r>
            <a:r>
              <a:rPr lang="en-US" sz="1400" dirty="0" err="1" smtClean="0"/>
              <a:t>године</a:t>
            </a:r>
            <a:r>
              <a:rPr lang="en-US" sz="1400" dirty="0" smtClean="0"/>
              <a:t>, </a:t>
            </a:r>
            <a:r>
              <a:rPr lang="en-US" sz="1400" dirty="0" err="1" smtClean="0"/>
              <a:t>систематски</a:t>
            </a:r>
            <a:r>
              <a:rPr lang="en-US" sz="1400" dirty="0" smtClean="0"/>
              <a:t> </a:t>
            </a:r>
            <a:r>
              <a:rPr lang="en-US" sz="1400" dirty="0" err="1" smtClean="0"/>
              <a:t>доказао</a:t>
            </a:r>
            <a:r>
              <a:rPr lang="en-US" sz="1400" dirty="0" smtClean="0"/>
              <a:t> </a:t>
            </a:r>
            <a:r>
              <a:rPr lang="en-US" sz="1400" dirty="0" err="1" smtClean="0"/>
              <a:t>тачно</a:t>
            </a:r>
            <a:r>
              <a:rPr lang="en-US" sz="1400" dirty="0" smtClean="0"/>
              <a:t> </a:t>
            </a:r>
            <a:r>
              <a:rPr lang="en-US" sz="1400" dirty="0" err="1" smtClean="0"/>
              <a:t>колико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старо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човечанство</a:t>
            </a:r>
            <a:r>
              <a:rPr lang="en-US" sz="1400" dirty="0" smtClean="0"/>
              <a:t>. </a:t>
            </a:r>
            <a:r>
              <a:rPr lang="en-US" sz="1400" dirty="0" err="1" smtClean="0"/>
              <a:t>Исте</a:t>
            </a:r>
            <a:r>
              <a:rPr lang="en-US" sz="1400" dirty="0" smtClean="0"/>
              <a:t> </a:t>
            </a:r>
            <a:r>
              <a:rPr lang="en-US" sz="1400" dirty="0" err="1" smtClean="0"/>
              <a:t>године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и </a:t>
            </a:r>
            <a:r>
              <a:rPr lang="en-US" sz="1400" dirty="0" err="1" smtClean="0"/>
              <a:t>Томас</a:t>
            </a:r>
            <a:r>
              <a:rPr lang="en-US" sz="1400" dirty="0" smtClean="0"/>
              <a:t> </a:t>
            </a:r>
            <a:r>
              <a:rPr lang="en-US" sz="1400" dirty="0" err="1" smtClean="0"/>
              <a:t>Хенри</a:t>
            </a:r>
            <a:r>
              <a:rPr lang="en-US" sz="1400" dirty="0" smtClean="0"/>
              <a:t> </a:t>
            </a:r>
            <a:r>
              <a:rPr lang="en-US" sz="1400" dirty="0" err="1" smtClean="0"/>
              <a:t>Хаксли</a:t>
            </a:r>
            <a:r>
              <a:rPr lang="en-US" sz="1400" dirty="0" smtClean="0"/>
              <a:t> у </a:t>
            </a:r>
            <a:r>
              <a:rPr lang="en-US" sz="1400" b="1" i="1" dirty="0" err="1" smtClean="0"/>
              <a:t>Доказима</a:t>
            </a:r>
            <a:r>
              <a:rPr lang="en-US" sz="1400" b="1" i="1" dirty="0" smtClean="0"/>
              <a:t> о </a:t>
            </a:r>
            <a:r>
              <a:rPr lang="en-US" sz="1400" b="1" i="1" dirty="0" err="1" smtClean="0"/>
              <a:t>човековом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месту</a:t>
            </a:r>
            <a:r>
              <a:rPr lang="en-US" sz="1400" b="1" i="1" dirty="0" smtClean="0"/>
              <a:t> у </a:t>
            </a:r>
            <a:r>
              <a:rPr lang="en-US" sz="1400" b="1" i="1" dirty="0" err="1" smtClean="0"/>
              <a:t>природи</a:t>
            </a:r>
            <a:r>
              <a:rPr lang="en-US" sz="1400" b="1" dirty="0" smtClean="0"/>
              <a:t> </a:t>
            </a:r>
            <a:r>
              <a:rPr lang="en-US" sz="1400" dirty="0" err="1" smtClean="0"/>
              <a:t>аргументовао</a:t>
            </a:r>
            <a:r>
              <a:rPr lang="en-US" sz="1400" dirty="0" smtClean="0"/>
              <a:t> у </a:t>
            </a:r>
            <a:r>
              <a:rPr lang="en-US" sz="1400" dirty="0" err="1" smtClean="0"/>
              <a:t>корист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човекових</a:t>
            </a:r>
            <a:r>
              <a:rPr lang="en-US" sz="1400" dirty="0" smtClean="0"/>
              <a:t> </a:t>
            </a:r>
            <a:r>
              <a:rPr lang="en-US" sz="1400" dirty="0" err="1" smtClean="0"/>
              <a:t>мајмуноликих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предака</a:t>
            </a:r>
            <a:r>
              <a:rPr lang="en-US" sz="1400" dirty="0" smtClean="0"/>
              <a:t>. </a:t>
            </a:r>
            <a:r>
              <a:rPr lang="en-US" sz="1400" dirty="0" err="1" smtClean="0"/>
              <a:t>Џон</a:t>
            </a:r>
            <a:r>
              <a:rPr lang="en-US" sz="1400" dirty="0" smtClean="0"/>
              <a:t> </a:t>
            </a:r>
            <a:r>
              <a:rPr lang="en-US" sz="1400" dirty="0" err="1" smtClean="0"/>
              <a:t>Лобок</a:t>
            </a:r>
            <a:r>
              <a:rPr lang="en-US" sz="1400" dirty="0" smtClean="0"/>
              <a:t>, </a:t>
            </a:r>
            <a:r>
              <a:rPr lang="en-US" sz="1400" dirty="0" err="1" smtClean="0"/>
              <a:t>Дарвинов</a:t>
            </a:r>
            <a:r>
              <a:rPr lang="en-US" sz="1400" dirty="0" smtClean="0"/>
              <a:t> </a:t>
            </a:r>
            <a:r>
              <a:rPr lang="en-US" sz="1400" dirty="0" err="1" smtClean="0"/>
              <a:t>присталица</a:t>
            </a:r>
            <a:r>
              <a:rPr lang="en-US" sz="1400" dirty="0" smtClean="0"/>
              <a:t>,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објаснио</a:t>
            </a:r>
            <a:r>
              <a:rPr lang="en-US" sz="1400" dirty="0" smtClean="0"/>
              <a:t> </a:t>
            </a:r>
            <a:r>
              <a:rPr lang="sr-Cyrl-RS" sz="1400" dirty="0" err="1" smtClean="0"/>
              <a:t>к</a:t>
            </a:r>
            <a:r>
              <a:rPr lang="en-US" sz="1400" dirty="0" err="1" smtClean="0"/>
              <a:t>амено</a:t>
            </a:r>
            <a:r>
              <a:rPr lang="en-US" sz="1400" dirty="0" smtClean="0"/>
              <a:t> </a:t>
            </a:r>
            <a:r>
              <a:rPr lang="en-US" sz="1400" dirty="0" err="1" smtClean="0"/>
              <a:t>доба</a:t>
            </a:r>
            <a:r>
              <a:rPr lang="en-US" sz="1400" dirty="0" smtClean="0"/>
              <a:t> </a:t>
            </a:r>
            <a:r>
              <a:rPr lang="en-US" sz="1400" dirty="0" err="1" smtClean="0"/>
              <a:t>као</a:t>
            </a:r>
            <a:r>
              <a:rPr lang="en-US" sz="1400" dirty="0" smtClean="0"/>
              <a:t> </a:t>
            </a:r>
            <a:r>
              <a:rPr lang="en-US" sz="1400" dirty="0" err="1" smtClean="0"/>
              <a:t>целину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која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састоји</a:t>
            </a:r>
            <a:r>
              <a:rPr lang="en-US" sz="1400" dirty="0" smtClean="0"/>
              <a:t> </a:t>
            </a:r>
            <a:r>
              <a:rPr lang="en-US" sz="1400" dirty="0" err="1" smtClean="0"/>
              <a:t>из</a:t>
            </a:r>
            <a:r>
              <a:rPr lang="en-US" sz="1400" dirty="0" smtClean="0"/>
              <a:t> </a:t>
            </a:r>
            <a:r>
              <a:rPr lang="sr-Cyrl-RS" sz="1400" dirty="0" err="1" smtClean="0"/>
              <a:t>п</a:t>
            </a:r>
            <a:r>
              <a:rPr lang="en-US" sz="1400" dirty="0" err="1" smtClean="0"/>
              <a:t>алеолита</a:t>
            </a:r>
            <a:r>
              <a:rPr lang="en-US" sz="1400" dirty="0" smtClean="0"/>
              <a:t> и</a:t>
            </a:r>
            <a:r>
              <a:rPr lang="sr-Cyrl-RS" sz="1400" dirty="0" smtClean="0"/>
              <a:t> н</a:t>
            </a:r>
            <a:r>
              <a:rPr lang="en-US" sz="1400" dirty="0" err="1" smtClean="0"/>
              <a:t>еолита</a:t>
            </a:r>
            <a:r>
              <a:rPr lang="en-US" sz="1400" dirty="0" smtClean="0"/>
              <a:t> у </a:t>
            </a:r>
            <a:r>
              <a:rPr lang="en-US" sz="1400" dirty="0" err="1" smtClean="0"/>
              <a:t>својој</a:t>
            </a:r>
            <a:r>
              <a:rPr lang="en-US" sz="1400" dirty="0" smtClean="0"/>
              <a:t> </a:t>
            </a:r>
            <a:r>
              <a:rPr lang="en-US" sz="1400" dirty="0" err="1" smtClean="0"/>
              <a:t>књизи</a:t>
            </a:r>
            <a:r>
              <a:rPr lang="en-US" sz="1400" dirty="0" smtClean="0"/>
              <a:t> </a:t>
            </a:r>
            <a:r>
              <a:rPr lang="en-US" sz="1400" b="1" i="1" dirty="0" err="1" smtClean="0"/>
              <a:t>Праисторијско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време</a:t>
            </a:r>
            <a:r>
              <a:rPr lang="en-US" sz="1400" b="1" i="1" dirty="0" smtClean="0"/>
              <a:t>: </a:t>
            </a:r>
            <a:r>
              <a:rPr lang="en-US" sz="1400" b="1" i="1" dirty="0" err="1" smtClean="0"/>
              <a:t>Илустровано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на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основу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остатака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из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прошлости</a:t>
            </a:r>
            <a:r>
              <a:rPr lang="en-US" sz="1400" dirty="0" smtClean="0"/>
              <a:t>, 1865. </a:t>
            </a:r>
            <a:r>
              <a:rPr lang="en-US" sz="1400" dirty="0" err="1" smtClean="0"/>
              <a:t>године</a:t>
            </a:r>
            <a:r>
              <a:rPr lang="en-US" sz="1400" dirty="0" smtClean="0"/>
              <a:t>. </a:t>
            </a:r>
            <a:r>
              <a:rPr lang="en-US" sz="1400" dirty="0" err="1" smtClean="0"/>
              <a:t>Све</a:t>
            </a:r>
            <a:r>
              <a:rPr lang="en-US" sz="1400" dirty="0" smtClean="0"/>
              <a:t> </a:t>
            </a:r>
            <a:r>
              <a:rPr lang="en-US" sz="1400" dirty="0" err="1" smtClean="0"/>
              <a:t>ове</a:t>
            </a:r>
            <a:r>
              <a:rPr lang="en-US" sz="1400" dirty="0" smtClean="0"/>
              <a:t> </a:t>
            </a:r>
            <a:r>
              <a:rPr lang="en-US" sz="1400" dirty="0" err="1" smtClean="0"/>
              <a:t>књиге</a:t>
            </a:r>
            <a:r>
              <a:rPr lang="en-US" sz="1400" dirty="0" smtClean="0"/>
              <a:t> </a:t>
            </a:r>
            <a:r>
              <a:rPr lang="en-US" sz="1400" dirty="0" err="1" smtClean="0"/>
              <a:t>биле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преведене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француски</a:t>
            </a:r>
            <a:r>
              <a:rPr lang="en-US" sz="1400" dirty="0" smtClean="0"/>
              <a:t> </a:t>
            </a:r>
            <a:r>
              <a:rPr lang="en-US" sz="1400" dirty="0" err="1" smtClean="0"/>
              <a:t>језик</a:t>
            </a:r>
            <a:r>
              <a:rPr lang="en-US" sz="1400" dirty="0" smtClean="0"/>
              <a:t>. </a:t>
            </a:r>
            <a:r>
              <a:rPr lang="en-US" sz="1400" dirty="0" err="1" smtClean="0"/>
              <a:t>Иако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били</a:t>
            </a:r>
            <a:r>
              <a:rPr lang="en-US" sz="1400" dirty="0" smtClean="0"/>
              <a:t> </a:t>
            </a:r>
            <a:r>
              <a:rPr lang="en-US" sz="1400" dirty="0" err="1" smtClean="0"/>
              <a:t>неради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прихвате</a:t>
            </a:r>
            <a:r>
              <a:rPr lang="en-US" sz="1400" dirty="0" smtClean="0"/>
              <a:t> </a:t>
            </a:r>
            <a:r>
              <a:rPr lang="en-US" sz="1400" dirty="0" err="1" smtClean="0"/>
              <a:t>Дарвинове</a:t>
            </a:r>
            <a:r>
              <a:rPr lang="en-US" sz="1400" dirty="0" smtClean="0"/>
              <a:t> </a:t>
            </a:r>
            <a:r>
              <a:rPr lang="en-US" sz="1400" dirty="0" err="1" smtClean="0"/>
              <a:t>идеје</a:t>
            </a:r>
            <a:r>
              <a:rPr lang="en-US" sz="1400" dirty="0" smtClean="0"/>
              <a:t>, </a:t>
            </a:r>
            <a:r>
              <a:rPr lang="en-US" sz="1400" dirty="0" err="1" smtClean="0"/>
              <a:t>француски</a:t>
            </a:r>
            <a:r>
              <a:rPr lang="en-US" sz="1400" dirty="0" smtClean="0"/>
              <a:t> </a:t>
            </a:r>
            <a:r>
              <a:rPr lang="en-US" sz="1400" dirty="0" err="1" smtClean="0"/>
              <a:t>научници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жељно</a:t>
            </a:r>
            <a:r>
              <a:rPr lang="en-US" sz="1400" dirty="0" smtClean="0"/>
              <a:t> </a:t>
            </a:r>
            <a:r>
              <a:rPr lang="en-US" sz="1400" dirty="0" err="1" smtClean="0"/>
              <a:t>почели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истражују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човекову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праисторију</a:t>
            </a:r>
            <a:r>
              <a:rPr lang="en-US" sz="1400" dirty="0" smtClean="0"/>
              <a:t>. </a:t>
            </a:r>
            <a:endParaRPr lang="sr-Cyrl-RS" sz="1400" dirty="0" smtClean="0"/>
          </a:p>
          <a:p>
            <a:pPr algn="just"/>
            <a:r>
              <a:rPr lang="en-US" sz="1400" dirty="0" err="1" smtClean="0"/>
              <a:t>Неуролог</a:t>
            </a:r>
            <a:r>
              <a:rPr lang="en-US" sz="1400" dirty="0" smtClean="0"/>
              <a:t> и </a:t>
            </a:r>
            <a:r>
              <a:rPr lang="en-US" sz="1400" dirty="0" err="1" smtClean="0"/>
              <a:t>краниолог</a:t>
            </a:r>
            <a:r>
              <a:rPr lang="en-US" sz="1400" dirty="0" smtClean="0"/>
              <a:t>, </a:t>
            </a:r>
            <a:r>
              <a:rPr lang="en-US" sz="1400" dirty="0" err="1" smtClean="0"/>
              <a:t>Пол</a:t>
            </a:r>
            <a:r>
              <a:rPr lang="en-US" sz="1400" dirty="0" smtClean="0"/>
              <a:t> </a:t>
            </a:r>
            <a:r>
              <a:rPr lang="en-US" sz="1400" dirty="0" err="1" smtClean="0"/>
              <a:t>Брока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предузимао</a:t>
            </a:r>
            <a:r>
              <a:rPr lang="en-US" sz="1400" dirty="0" smtClean="0"/>
              <a:t> </a:t>
            </a:r>
            <a:r>
              <a:rPr lang="en-US" sz="1400" dirty="0" err="1" smtClean="0"/>
              <a:t>све</a:t>
            </a:r>
            <a:r>
              <a:rPr lang="en-US" sz="1400" dirty="0" smtClean="0"/>
              <a:t> </a:t>
            </a:r>
            <a:r>
              <a:rPr lang="en-US" sz="1400" dirty="0" err="1" smtClean="0"/>
              <a:t>напоре</a:t>
            </a:r>
            <a:r>
              <a:rPr lang="en-US" sz="1400" dirty="0" smtClean="0"/>
              <a:t>, </a:t>
            </a:r>
            <a:r>
              <a:rPr lang="en-US" sz="1400" dirty="0" err="1" smtClean="0"/>
              <a:t>основавши</a:t>
            </a:r>
            <a:r>
              <a:rPr lang="en-US" sz="1400" dirty="0" smtClean="0"/>
              <a:t> </a:t>
            </a:r>
            <a:r>
              <a:rPr lang="en-US" sz="1400" b="1" i="1" dirty="0" err="1" smtClean="0"/>
              <a:t>Друштво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антрополога</a:t>
            </a:r>
            <a:r>
              <a:rPr lang="en-US" sz="1400" b="1" i="1" dirty="0" smtClean="0"/>
              <a:t> у </a:t>
            </a:r>
            <a:r>
              <a:rPr lang="en-US" sz="1400" b="1" i="1" dirty="0" err="1" smtClean="0"/>
              <a:t>Паризу</a:t>
            </a:r>
            <a:r>
              <a:rPr lang="en-US" sz="1400" dirty="0" smtClean="0"/>
              <a:t>, 1859. </a:t>
            </a:r>
            <a:r>
              <a:rPr lang="en-US" sz="1400" dirty="0" err="1" smtClean="0"/>
              <a:t>године</a:t>
            </a:r>
            <a:r>
              <a:rPr lang="en-US" sz="1400" dirty="0" smtClean="0"/>
              <a:t>.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b="1" i="1" dirty="0" err="1" smtClean="0"/>
              <a:t>Универзалној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изложби</a:t>
            </a:r>
            <a:r>
              <a:rPr lang="en-US" sz="1400" b="1" dirty="0" smtClean="0"/>
              <a:t> </a:t>
            </a:r>
            <a:r>
              <a:rPr lang="en-US" sz="1400" dirty="0" smtClean="0"/>
              <a:t>у </a:t>
            </a:r>
            <a:r>
              <a:rPr lang="en-US" sz="1400" dirty="0" err="1" smtClean="0"/>
              <a:t>Паризу</a:t>
            </a:r>
            <a:r>
              <a:rPr lang="en-US" sz="1400" dirty="0" smtClean="0"/>
              <a:t> 1867, </a:t>
            </a:r>
            <a:r>
              <a:rPr lang="en-US" sz="1400" dirty="0" err="1" smtClean="0"/>
              <a:t>презентовани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праисторијски</a:t>
            </a:r>
            <a:r>
              <a:rPr lang="en-US" sz="1400" dirty="0" smtClean="0"/>
              <a:t> </a:t>
            </a:r>
            <a:r>
              <a:rPr lang="en-US" sz="1400" dirty="0" err="1" smtClean="0"/>
              <a:t>артефакти</a:t>
            </a:r>
            <a:r>
              <a:rPr lang="en-US" sz="1400" dirty="0" smtClean="0"/>
              <a:t> и </a:t>
            </a:r>
            <a:r>
              <a:rPr lang="en-US" sz="1400" dirty="0" err="1" smtClean="0"/>
              <a:t>алати</a:t>
            </a:r>
            <a:r>
              <a:rPr lang="en-US" sz="1400" dirty="0" smtClean="0"/>
              <a:t> </a:t>
            </a:r>
            <a:r>
              <a:rPr lang="en-US" sz="1400" dirty="0" err="1" smtClean="0"/>
              <a:t>из</a:t>
            </a:r>
            <a:r>
              <a:rPr lang="en-US" sz="1400" dirty="0" smtClean="0"/>
              <a:t> </a:t>
            </a:r>
            <a:r>
              <a:rPr lang="sr-Cyrl-RS" sz="1400" dirty="0" err="1" smtClean="0"/>
              <a:t>г</a:t>
            </a:r>
            <a:r>
              <a:rPr lang="en-US" sz="1400" dirty="0" err="1" smtClean="0"/>
              <a:t>возденог</a:t>
            </a:r>
            <a:r>
              <a:rPr lang="en-US" sz="1400" dirty="0" smtClean="0"/>
              <a:t> </a:t>
            </a:r>
            <a:r>
              <a:rPr lang="en-US" sz="1400" dirty="0" err="1" smtClean="0"/>
              <a:t>доба</a:t>
            </a:r>
            <a:r>
              <a:rPr lang="en-US" sz="1400" dirty="0" smtClean="0"/>
              <a:t>. </a:t>
            </a:r>
            <a:r>
              <a:rPr lang="en-US" sz="1400" dirty="0" err="1" smtClean="0"/>
              <a:t>Исте</a:t>
            </a:r>
            <a:r>
              <a:rPr lang="en-US" sz="1400" dirty="0" smtClean="0"/>
              <a:t> </a:t>
            </a:r>
            <a:r>
              <a:rPr lang="en-US" sz="1400" dirty="0" err="1" smtClean="0"/>
              <a:t>године</a:t>
            </a:r>
            <a:r>
              <a:rPr lang="en-US" sz="1400" dirty="0" smtClean="0"/>
              <a:t>, </a:t>
            </a:r>
            <a:r>
              <a:rPr lang="en-US" sz="1400" dirty="0" err="1" smtClean="0"/>
              <a:t>свеже</a:t>
            </a:r>
            <a:r>
              <a:rPr lang="en-US" sz="1400" dirty="0" smtClean="0"/>
              <a:t> </a:t>
            </a:r>
            <a:r>
              <a:rPr lang="en-US" sz="1400" dirty="0" err="1" smtClean="0"/>
              <a:t>ископани</a:t>
            </a:r>
            <a:r>
              <a:rPr lang="en-US" sz="1400" dirty="0" smtClean="0"/>
              <a:t> </a:t>
            </a:r>
            <a:r>
              <a:rPr lang="en-US" sz="1400" dirty="0" err="1" smtClean="0"/>
              <a:t>фосили</a:t>
            </a:r>
            <a:r>
              <a:rPr lang="en-US" sz="1400" dirty="0" smtClean="0"/>
              <a:t> </a:t>
            </a:r>
            <a:r>
              <a:rPr lang="en-US" sz="1400" dirty="0" err="1" smtClean="0"/>
              <a:t>људских</a:t>
            </a:r>
            <a:r>
              <a:rPr lang="en-US" sz="1400" dirty="0" smtClean="0"/>
              <a:t> </a:t>
            </a:r>
            <a:r>
              <a:rPr lang="en-US" sz="1400" dirty="0" err="1" smtClean="0"/>
              <a:t>остатака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инспирисали</a:t>
            </a:r>
            <a:r>
              <a:rPr lang="en-US" sz="1400" dirty="0" smtClean="0"/>
              <a:t> </a:t>
            </a:r>
            <a:r>
              <a:rPr lang="en-US" sz="1400" dirty="0" err="1" smtClean="0"/>
              <a:t>научника</a:t>
            </a:r>
            <a:r>
              <a:rPr lang="en-US" sz="1400" dirty="0" smtClean="0"/>
              <a:t> </a:t>
            </a:r>
            <a:r>
              <a:rPr lang="en-US" sz="1400" dirty="0" err="1" smtClean="0"/>
              <a:t>Луја</a:t>
            </a:r>
            <a:r>
              <a:rPr lang="en-US" sz="1400" dirty="0" smtClean="0"/>
              <a:t> </a:t>
            </a:r>
            <a:r>
              <a:rPr lang="en-US" sz="1400" dirty="0" err="1" smtClean="0"/>
              <a:t>Фигиера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напише</a:t>
            </a:r>
            <a:r>
              <a:rPr lang="en-US" sz="1400" dirty="0" smtClean="0"/>
              <a:t> </a:t>
            </a:r>
            <a:r>
              <a:rPr lang="en-US" sz="1400" dirty="0" err="1" smtClean="0"/>
              <a:t>дело</a:t>
            </a:r>
            <a:r>
              <a:rPr lang="en-US" sz="1400" dirty="0" smtClean="0"/>
              <a:t> </a:t>
            </a:r>
            <a:r>
              <a:rPr lang="en-US" sz="1400" i="1" dirty="0" err="1" smtClean="0"/>
              <a:t>Појава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човека</a:t>
            </a:r>
            <a:r>
              <a:rPr lang="en-US" sz="1400" dirty="0" smtClean="0"/>
              <a:t>. </a:t>
            </a:r>
            <a:r>
              <a:rPr lang="en-US" sz="1400" dirty="0" err="1" smtClean="0"/>
              <a:t>Фигиер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1870. </a:t>
            </a:r>
            <a:r>
              <a:rPr lang="en-US" sz="1400" dirty="0" err="1" smtClean="0"/>
              <a:t>године</a:t>
            </a:r>
            <a:r>
              <a:rPr lang="en-US" sz="1400" dirty="0" smtClean="0"/>
              <a:t> </a:t>
            </a:r>
            <a:r>
              <a:rPr lang="en-US" sz="1400" dirty="0" err="1" smtClean="0"/>
              <a:t>објавио</a:t>
            </a:r>
            <a:r>
              <a:rPr lang="en-US" sz="1400" dirty="0" smtClean="0"/>
              <a:t> и </a:t>
            </a:r>
            <a:r>
              <a:rPr lang="en-US" sz="1400" dirty="0" err="1" smtClean="0"/>
              <a:t>следећу</a:t>
            </a:r>
            <a:r>
              <a:rPr lang="en-US" sz="1400" dirty="0" smtClean="0"/>
              <a:t> </a:t>
            </a:r>
            <a:r>
              <a:rPr lang="en-US" sz="1400" dirty="0" err="1" smtClean="0"/>
              <a:t>књигу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Примитивни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човек</a:t>
            </a:r>
            <a:r>
              <a:rPr lang="en-US" sz="1400" dirty="0" smtClean="0"/>
              <a:t>. </a:t>
            </a:r>
            <a:r>
              <a:rPr lang="en-US" sz="1400" dirty="0" err="1" smtClean="0"/>
              <a:t>Човекова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праисторија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убрзо</a:t>
            </a:r>
            <a:r>
              <a:rPr lang="en-US" sz="1400" dirty="0" smtClean="0"/>
              <a:t> </a:t>
            </a:r>
            <a:r>
              <a:rPr lang="en-US" sz="1400" dirty="0" err="1" smtClean="0"/>
              <a:t>постала</a:t>
            </a:r>
            <a:r>
              <a:rPr lang="en-US" sz="1400" dirty="0" smtClean="0"/>
              <a:t> </a:t>
            </a:r>
            <a:r>
              <a:rPr lang="en-US" sz="1400" dirty="0" err="1" smtClean="0"/>
              <a:t>фокус</a:t>
            </a:r>
            <a:r>
              <a:rPr lang="en-US" sz="1400" dirty="0" smtClean="0"/>
              <a:t> </a:t>
            </a:r>
            <a:r>
              <a:rPr lang="en-US" sz="1400" dirty="0" err="1" smtClean="0"/>
              <a:t>интересовања</a:t>
            </a:r>
            <a:r>
              <a:rPr lang="en-US" sz="1400" dirty="0" smtClean="0"/>
              <a:t> </a:t>
            </a:r>
            <a:r>
              <a:rPr lang="en-US" sz="1400" dirty="0" err="1" smtClean="0"/>
              <a:t>многих</a:t>
            </a:r>
            <a:r>
              <a:rPr lang="en-US" sz="1400" dirty="0" smtClean="0"/>
              <a:t> </a:t>
            </a:r>
            <a:r>
              <a:rPr lang="en-US" sz="1400" dirty="0" err="1" smtClean="0"/>
              <a:t>истраживача</a:t>
            </a:r>
            <a:r>
              <a:rPr lang="en-US" sz="1400" dirty="0" smtClean="0"/>
              <a:t> у </a:t>
            </a:r>
            <a:r>
              <a:rPr lang="en-US" sz="1400" dirty="0" err="1" smtClean="0"/>
              <a:t>Француској</a:t>
            </a:r>
            <a:r>
              <a:rPr lang="en-US" sz="1400" dirty="0" smtClean="0"/>
              <a:t>. </a:t>
            </a:r>
            <a:r>
              <a:rPr lang="en-US" sz="1400" dirty="0" err="1" smtClean="0"/>
              <a:t>Томе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додатно</a:t>
            </a:r>
            <a:r>
              <a:rPr lang="en-US" sz="1400" dirty="0" smtClean="0"/>
              <a:t> </a:t>
            </a:r>
            <a:r>
              <a:rPr lang="en-US" sz="1400" dirty="0" err="1" smtClean="0"/>
              <a:t>допринела</a:t>
            </a:r>
            <a:r>
              <a:rPr lang="en-US" sz="1400" dirty="0" smtClean="0"/>
              <a:t> </a:t>
            </a:r>
            <a:r>
              <a:rPr lang="en-US" sz="1400" dirty="0" err="1" smtClean="0"/>
              <a:t>ископавања</a:t>
            </a:r>
            <a:r>
              <a:rPr lang="en-US" sz="1400" dirty="0" smtClean="0"/>
              <a:t> </a:t>
            </a:r>
            <a:r>
              <a:rPr lang="en-US" sz="1400" dirty="0" err="1" smtClean="0"/>
              <a:t>фосилних</a:t>
            </a:r>
            <a:r>
              <a:rPr lang="en-US" sz="1400" dirty="0" smtClean="0"/>
              <a:t> </a:t>
            </a:r>
            <a:r>
              <a:rPr lang="en-US" sz="1400" dirty="0" err="1" smtClean="0"/>
              <a:t>остатака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човекових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предака</a:t>
            </a:r>
            <a:r>
              <a:rPr lang="en-US" sz="1400" dirty="0" smtClean="0"/>
              <a:t> </a:t>
            </a:r>
            <a:r>
              <a:rPr lang="en-US" sz="1400" dirty="0" err="1" smtClean="0"/>
              <a:t>широм</a:t>
            </a:r>
            <a:r>
              <a:rPr lang="en-US" sz="1400" dirty="0" smtClean="0"/>
              <a:t> </a:t>
            </a:r>
            <a:r>
              <a:rPr lang="en-US" sz="1400" dirty="0" err="1" smtClean="0"/>
              <a:t>Европе</a:t>
            </a:r>
            <a:r>
              <a:rPr lang="en-US" sz="1400" dirty="0" smtClean="0"/>
              <a:t>, </a:t>
            </a:r>
            <a:r>
              <a:rPr lang="en-US" sz="1400" dirty="0" err="1" smtClean="0"/>
              <a:t>попут</a:t>
            </a:r>
            <a:r>
              <a:rPr lang="en-US" sz="1400" dirty="0" smtClean="0"/>
              <a:t> </a:t>
            </a:r>
            <a:r>
              <a:rPr lang="en-US" sz="1400" dirty="0" err="1" smtClean="0"/>
              <a:t>неандерталске</a:t>
            </a:r>
            <a:r>
              <a:rPr lang="en-US" sz="1400" dirty="0" smtClean="0"/>
              <a:t> </a:t>
            </a:r>
            <a:r>
              <a:rPr lang="en-US" sz="1400" dirty="0" err="1" smtClean="0"/>
              <a:t>лобање</a:t>
            </a:r>
            <a:r>
              <a:rPr lang="en-US" sz="1400" dirty="0" smtClean="0"/>
              <a:t> </a:t>
            </a:r>
            <a:r>
              <a:rPr lang="en-US" sz="1400" dirty="0" err="1" smtClean="0"/>
              <a:t>из</a:t>
            </a:r>
            <a:r>
              <a:rPr lang="en-US" sz="1400" dirty="0" smtClean="0"/>
              <a:t> </a:t>
            </a:r>
            <a:r>
              <a:rPr lang="en-US" sz="1400" dirty="0" err="1" smtClean="0"/>
              <a:t>Фелдхофер</a:t>
            </a:r>
            <a:r>
              <a:rPr lang="en-US" sz="1400" dirty="0" smtClean="0"/>
              <a:t> </a:t>
            </a:r>
            <a:r>
              <a:rPr lang="en-US" sz="1400" dirty="0" err="1" smtClean="0"/>
              <a:t>пећине</a:t>
            </a:r>
            <a:r>
              <a:rPr lang="en-US" sz="1400" dirty="0" smtClean="0"/>
              <a:t> у </a:t>
            </a:r>
            <a:r>
              <a:rPr lang="en-US" sz="1400" dirty="0" err="1" smtClean="0"/>
              <a:t>Немачкој</a:t>
            </a:r>
            <a:r>
              <a:rPr lang="en-US" sz="1400" dirty="0" smtClean="0"/>
              <a:t>, </a:t>
            </a:r>
            <a:r>
              <a:rPr lang="en-US" sz="1400" dirty="0" err="1" smtClean="0"/>
              <a:t>откривене</a:t>
            </a:r>
            <a:r>
              <a:rPr lang="en-US" sz="1400" dirty="0" smtClean="0"/>
              <a:t> 1856, </a:t>
            </a:r>
            <a:r>
              <a:rPr lang="en-US" sz="1400" dirty="0" err="1" smtClean="0"/>
              <a:t>или</a:t>
            </a:r>
            <a:r>
              <a:rPr lang="en-US" sz="1400" dirty="0" smtClean="0"/>
              <a:t> </a:t>
            </a:r>
            <a:r>
              <a:rPr lang="en-US" sz="1400" dirty="0" err="1" smtClean="0"/>
              <a:t>вилице</a:t>
            </a:r>
            <a:r>
              <a:rPr lang="en-US" sz="1400" dirty="0" smtClean="0"/>
              <a:t> </a:t>
            </a:r>
            <a:r>
              <a:rPr lang="en-US" sz="1400" dirty="0" err="1" smtClean="0"/>
              <a:t>Неандерталца</a:t>
            </a:r>
            <a:r>
              <a:rPr lang="en-US" sz="1400" dirty="0" smtClean="0"/>
              <a:t> </a:t>
            </a:r>
            <a:r>
              <a:rPr lang="en-US" sz="1400" dirty="0" err="1" smtClean="0"/>
              <a:t>из</a:t>
            </a:r>
            <a:r>
              <a:rPr lang="en-US" sz="1400" dirty="0" smtClean="0"/>
              <a:t> </a:t>
            </a:r>
            <a:r>
              <a:rPr lang="en-US" sz="1400" dirty="0" err="1" smtClean="0"/>
              <a:t>Ла</a:t>
            </a:r>
            <a:r>
              <a:rPr lang="en-US" sz="1400" dirty="0" smtClean="0"/>
              <a:t> </a:t>
            </a:r>
            <a:r>
              <a:rPr lang="en-US" sz="1400" dirty="0" err="1" smtClean="0"/>
              <a:t>Нолета</a:t>
            </a:r>
            <a:r>
              <a:rPr lang="en-US" sz="1400" dirty="0" smtClean="0"/>
              <a:t> у </a:t>
            </a:r>
            <a:r>
              <a:rPr lang="en-US" sz="1400" dirty="0" err="1" smtClean="0"/>
              <a:t>Белгији</a:t>
            </a:r>
            <a:r>
              <a:rPr lang="en-US" sz="1400" dirty="0" smtClean="0"/>
              <a:t>, </a:t>
            </a:r>
            <a:r>
              <a:rPr lang="en-US" sz="1400" dirty="0" err="1" smtClean="0"/>
              <a:t>пронађене</a:t>
            </a:r>
            <a:r>
              <a:rPr lang="en-US" sz="1400" dirty="0" smtClean="0"/>
              <a:t> 1866. </a:t>
            </a:r>
            <a:r>
              <a:rPr lang="en-US" sz="1400" dirty="0" err="1" smtClean="0"/>
              <a:t>Посебно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важно</a:t>
            </a:r>
            <a:r>
              <a:rPr lang="en-US" sz="1400" dirty="0" smtClean="0"/>
              <a:t> </a:t>
            </a:r>
            <a:r>
              <a:rPr lang="en-US" sz="1400" dirty="0" err="1" smtClean="0"/>
              <a:t>откриће</a:t>
            </a:r>
            <a:r>
              <a:rPr lang="en-US" sz="1400" dirty="0" smtClean="0"/>
              <a:t> </a:t>
            </a:r>
            <a:r>
              <a:rPr lang="en-US" sz="1400" dirty="0" err="1" smtClean="0"/>
              <a:t>холандског</a:t>
            </a:r>
            <a:r>
              <a:rPr lang="en-US" sz="1400" dirty="0" smtClean="0"/>
              <a:t> </a:t>
            </a:r>
            <a:r>
              <a:rPr lang="en-US" sz="1400" dirty="0" err="1" smtClean="0"/>
              <a:t>лекара</a:t>
            </a:r>
            <a:r>
              <a:rPr lang="en-US" sz="1400" dirty="0" smtClean="0"/>
              <a:t>, </a:t>
            </a:r>
            <a:r>
              <a:rPr lang="en-US" sz="1400" dirty="0" err="1" smtClean="0"/>
              <a:t>Ежена</a:t>
            </a:r>
            <a:r>
              <a:rPr lang="en-US" sz="1400" dirty="0" smtClean="0"/>
              <a:t> </a:t>
            </a:r>
            <a:r>
              <a:rPr lang="en-US" sz="1400" dirty="0" err="1" smtClean="0"/>
              <a:t>Дибоа</a:t>
            </a:r>
            <a:r>
              <a:rPr lang="en-US" sz="1400" dirty="0" smtClean="0"/>
              <a:t> </a:t>
            </a:r>
            <a:r>
              <a:rPr lang="en-US" sz="1400" dirty="0" err="1" smtClean="0"/>
              <a:t>из</a:t>
            </a:r>
            <a:r>
              <a:rPr lang="en-US" sz="1400" dirty="0" smtClean="0"/>
              <a:t> 1891. </a:t>
            </a:r>
            <a:r>
              <a:rPr lang="en-US" sz="1400" dirty="0" err="1" smtClean="0"/>
              <a:t>Он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први</a:t>
            </a:r>
            <a:r>
              <a:rPr lang="en-US" sz="1400" dirty="0" smtClean="0"/>
              <a:t> </a:t>
            </a:r>
            <a:r>
              <a:rPr lang="en-US" sz="1400" dirty="0" err="1" smtClean="0"/>
              <a:t>открио</a:t>
            </a:r>
            <a:r>
              <a:rPr lang="en-US" sz="1400" dirty="0" smtClean="0"/>
              <a:t> Pithecanthropus-а erectus-а (</a:t>
            </a:r>
            <a:r>
              <a:rPr lang="en-US" sz="1400" dirty="0" err="1" smtClean="0"/>
              <a:t>данас</a:t>
            </a:r>
            <a:r>
              <a:rPr lang="en-US" sz="1400" dirty="0" smtClean="0"/>
              <a:t> Homo erectus). </a:t>
            </a:r>
            <a:r>
              <a:rPr lang="en-US" sz="1400" dirty="0" err="1" smtClean="0"/>
              <a:t>После</a:t>
            </a:r>
            <a:r>
              <a:rPr lang="en-US" sz="1400" dirty="0" smtClean="0"/>
              <a:t> </a:t>
            </a:r>
            <a:r>
              <a:rPr lang="en-US" sz="1400" dirty="0" err="1" smtClean="0"/>
              <a:t>тог</a:t>
            </a:r>
            <a:r>
              <a:rPr lang="en-US" sz="1400" dirty="0" smtClean="0"/>
              <a:t> </a:t>
            </a:r>
            <a:r>
              <a:rPr lang="en-US" sz="1400" dirty="0" err="1" smtClean="0"/>
              <a:t>открића</a:t>
            </a:r>
            <a:r>
              <a:rPr lang="en-US" sz="1400" dirty="0" smtClean="0"/>
              <a:t>, </a:t>
            </a:r>
            <a:r>
              <a:rPr lang="en-US" sz="1400" dirty="0" err="1" smtClean="0"/>
              <a:t>Гистав</a:t>
            </a:r>
            <a:r>
              <a:rPr lang="en-US" sz="1400" dirty="0" smtClean="0"/>
              <a:t> </a:t>
            </a:r>
            <a:r>
              <a:rPr lang="en-US" sz="1400" dirty="0" err="1" smtClean="0"/>
              <a:t>Швалбе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представио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праволинијску</a:t>
            </a:r>
            <a:r>
              <a:rPr lang="en-US" sz="1400" dirty="0" smtClean="0"/>
              <a:t> </a:t>
            </a:r>
            <a:r>
              <a:rPr lang="en-US" sz="1400" dirty="0" err="1" smtClean="0"/>
              <a:t>концепцију</a:t>
            </a:r>
            <a:r>
              <a:rPr lang="en-US" sz="1400" dirty="0" smtClean="0"/>
              <a:t> </a:t>
            </a:r>
            <a:r>
              <a:rPr lang="en-US" sz="1400" dirty="0" err="1" smtClean="0"/>
              <a:t>људске</a:t>
            </a:r>
            <a:r>
              <a:rPr lang="en-US" sz="1400" dirty="0" smtClean="0"/>
              <a:t> </a:t>
            </a:r>
            <a:r>
              <a:rPr lang="en-US" sz="1400" dirty="0" err="1" smtClean="0"/>
              <a:t>еволуције</a:t>
            </a:r>
            <a:r>
              <a:rPr lang="en-US" sz="1400" dirty="0" smtClean="0"/>
              <a:t>, </a:t>
            </a:r>
            <a:r>
              <a:rPr lang="en-US" sz="1400" dirty="0" err="1" smtClean="0"/>
              <a:t>по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којој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Homo erectus </a:t>
            </a:r>
            <a:r>
              <a:rPr lang="en-US" sz="1400" dirty="0" err="1" smtClean="0"/>
              <a:t>еволуирао</a:t>
            </a:r>
            <a:r>
              <a:rPr lang="en-US" sz="1400" dirty="0" smtClean="0"/>
              <a:t> у Homo </a:t>
            </a:r>
            <a:r>
              <a:rPr lang="en-US" sz="1400" dirty="0" err="1" smtClean="0"/>
              <a:t>primigenius</a:t>
            </a:r>
            <a:r>
              <a:rPr lang="en-US" sz="1400" dirty="0" smtClean="0"/>
              <a:t>-а (</a:t>
            </a:r>
            <a:r>
              <a:rPr lang="en-US" sz="1400" dirty="0" err="1" smtClean="0"/>
              <a:t>Неандерталца</a:t>
            </a:r>
            <a:r>
              <a:rPr lang="en-US" sz="1400" dirty="0" smtClean="0"/>
              <a:t>), и </a:t>
            </a:r>
            <a:r>
              <a:rPr lang="en-US" sz="1400" dirty="0" err="1" smtClean="0"/>
              <a:t>затим</a:t>
            </a:r>
            <a:r>
              <a:rPr lang="en-US" sz="1400" dirty="0" smtClean="0"/>
              <a:t> у </a:t>
            </a:r>
            <a:r>
              <a:rPr lang="en-US" sz="1400" dirty="0" err="1" smtClean="0"/>
              <a:t>модерног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човека</a:t>
            </a:r>
            <a:r>
              <a:rPr lang="en-US" sz="1400" dirty="0" smtClean="0"/>
              <a:t>.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0"/>
            <a:ext cx="878684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1400" dirty="0" err="1" smtClean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рогресивни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поглед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заговарао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археолог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Габријел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Мортије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Екстремни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члан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посланичког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представљао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радничку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класу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Париза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Мортије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постао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директор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Музеја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националне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прошлости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Жермену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1867.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имала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есенцијално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националном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репозиторију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много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начина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дупло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С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једне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многи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локалитета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пронађених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19.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налазили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Французи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једни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првих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народа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проучавао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систематски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Штавише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Музеј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националне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прошлости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одиграо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велику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улогу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рађању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развијању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дисциплине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Ипак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рушења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царства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владавине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Наполеона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III, 1870.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спремна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заиста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уважи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дарвинистичке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доживљаване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потенцијална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претња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веровањима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католичке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религије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једино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виђене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логично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обзиром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католичка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црква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генерално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идентификована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потенцијалном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обновом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монархије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царства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због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виђена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непријатељ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републиканизма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разлику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некадашње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наклоности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духовним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вредностима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славила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католичка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црква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тежило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разуму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реалности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натурализму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визуелној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литератури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Уметност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деловала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служби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поруке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слободе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људских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прогреса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86124"/>
            <a:ext cx="4929546" cy="31805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96793" y="6072206"/>
            <a:ext cx="384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/>
              <a:t>Универзална изложба у Паризу 1867.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 Ksenofon Iluan - Sahrana kraj Sene 1870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786346" cy="3426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0"/>
            <a:ext cx="385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Ксенофон Илуан, </a:t>
            </a:r>
            <a:r>
              <a:rPr lang="sr-Cyrl-RS" b="1" i="1" dirty="0" smtClean="0"/>
              <a:t>Сахрана крај Сене</a:t>
            </a:r>
            <a:r>
              <a:rPr lang="sr-Cyrl-RS" dirty="0" smtClean="0"/>
              <a:t>, 1870.</a:t>
            </a:r>
            <a:endParaRPr 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3643314"/>
            <a:ext cx="514350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Једно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првих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уметничких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уобличавања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теме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уљана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Сахрана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крај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сликара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Луја-Ксенофона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Илуана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1870.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приказано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Салону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потом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купљено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државе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затим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Наполеон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III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даровао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националне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прошлости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где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прописно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изложено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Компарацијској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чињеница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владар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поклонио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институцији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указује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постојало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осећање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уметност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поред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археолошких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антрополошких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предмета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имала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значајну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улогу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промовисању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науке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Илуанове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инспирисана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ископавањем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гробнице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Аржентеју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1867.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спонзорисао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Жермену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Уметник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вероватно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упознат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предметима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пронађеним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локалитету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постављени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Неолитску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артефакти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изложени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централној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витрини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а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просторији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такође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налазили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објекти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других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гробница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камени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алати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накит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грнчарија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питању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више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дугује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академској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традицији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Илуан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школован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атељеу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Иполита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Фландрана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питању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теме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инспирисана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најновијим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доказима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човековој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далекој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прошлости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3504" y="517803"/>
            <a:ext cx="400049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 smtClean="0"/>
              <a:t>Као</a:t>
            </a:r>
            <a:r>
              <a:rPr lang="en-US" sz="1400" dirty="0" smtClean="0"/>
              <a:t> </a:t>
            </a:r>
            <a:r>
              <a:rPr lang="en-US" sz="1400" dirty="0" err="1" smtClean="0"/>
              <a:t>што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насловљено</a:t>
            </a:r>
            <a:r>
              <a:rPr lang="en-US" sz="1400" dirty="0" smtClean="0"/>
              <a:t> у </a:t>
            </a:r>
            <a:r>
              <a:rPr lang="en-US" sz="1400" dirty="0" err="1" smtClean="0"/>
              <a:t>називу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представе</a:t>
            </a:r>
            <a:r>
              <a:rPr lang="en-US" sz="1400" dirty="0" smtClean="0"/>
              <a:t>, </a:t>
            </a:r>
            <a:r>
              <a:rPr lang="en-US" sz="1400" dirty="0" err="1" smtClean="0"/>
              <a:t>Илуаново</a:t>
            </a:r>
            <a:r>
              <a:rPr lang="en-US" sz="1400" dirty="0" smtClean="0"/>
              <a:t> </a:t>
            </a:r>
            <a:r>
              <a:rPr lang="sr-Cyrl-RS" sz="1400" dirty="0" smtClean="0"/>
              <a:t>Д</a:t>
            </a:r>
            <a:r>
              <a:rPr lang="en-US" sz="1400" dirty="0" err="1" smtClean="0"/>
              <a:t>ело</a:t>
            </a:r>
            <a:r>
              <a:rPr lang="en-US" sz="1400" dirty="0" smtClean="0"/>
              <a:t> </a:t>
            </a:r>
            <a:r>
              <a:rPr lang="en-US" sz="1400" dirty="0" err="1" smtClean="0"/>
              <a:t>осликава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праисторијску</a:t>
            </a:r>
            <a:r>
              <a:rPr lang="en-US" sz="1400" dirty="0" smtClean="0"/>
              <a:t> </a:t>
            </a:r>
            <a:r>
              <a:rPr lang="en-US" sz="1400" dirty="0" err="1" smtClean="0"/>
              <a:t>сахрану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обали</a:t>
            </a:r>
            <a:r>
              <a:rPr lang="en-US" sz="1400" dirty="0" smtClean="0"/>
              <a:t> </a:t>
            </a:r>
            <a:r>
              <a:rPr lang="en-US" sz="1400" dirty="0" err="1" smtClean="0"/>
              <a:t>Сене</a:t>
            </a:r>
            <a:r>
              <a:rPr lang="en-US" sz="1400" dirty="0" smtClean="0"/>
              <a:t>. У </a:t>
            </a:r>
            <a:r>
              <a:rPr lang="en-US" sz="1400" dirty="0" err="1" smtClean="0"/>
              <a:t>позадини</a:t>
            </a:r>
            <a:r>
              <a:rPr lang="en-US" sz="1400" dirty="0" smtClean="0"/>
              <a:t>, у </a:t>
            </a:r>
            <a:r>
              <a:rPr lang="en-US" sz="1400" dirty="0" err="1" smtClean="0"/>
              <a:t>централном</a:t>
            </a:r>
            <a:r>
              <a:rPr lang="en-US" sz="1400" dirty="0" smtClean="0"/>
              <a:t> </a:t>
            </a:r>
            <a:r>
              <a:rPr lang="en-US" sz="1400" dirty="0" err="1" smtClean="0"/>
              <a:t>делу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представљена</a:t>
            </a:r>
            <a:r>
              <a:rPr lang="en-US" sz="1400" dirty="0" smtClean="0"/>
              <a:t> </a:t>
            </a:r>
            <a:r>
              <a:rPr lang="en-US" sz="1400" dirty="0" err="1" smtClean="0"/>
              <a:t>гробница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лешом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земљи</a:t>
            </a:r>
            <a:r>
              <a:rPr lang="en-US" sz="1400" dirty="0" smtClean="0"/>
              <a:t>,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десне</a:t>
            </a:r>
            <a:r>
              <a:rPr lang="en-US" sz="1400" dirty="0" smtClean="0"/>
              <a:t> </a:t>
            </a:r>
            <a:r>
              <a:rPr lang="en-US" sz="1400" dirty="0" err="1" smtClean="0"/>
              <a:t>стране</a:t>
            </a:r>
            <a:r>
              <a:rPr lang="en-US" sz="1400" dirty="0" smtClean="0"/>
              <a:t>, </a:t>
            </a:r>
            <a:r>
              <a:rPr lang="en-US" sz="1400" dirty="0" err="1" smtClean="0"/>
              <a:t>постављеним</a:t>
            </a:r>
            <a:r>
              <a:rPr lang="en-US" sz="1400" dirty="0" smtClean="0"/>
              <a:t> у </a:t>
            </a:r>
            <a:r>
              <a:rPr lang="en-US" sz="1400" dirty="0" err="1" smtClean="0"/>
              <a:t>феталну</a:t>
            </a:r>
            <a:r>
              <a:rPr lang="en-US" sz="1400" dirty="0" smtClean="0"/>
              <a:t> </a:t>
            </a:r>
            <a:r>
              <a:rPr lang="en-US" sz="1400" dirty="0" err="1" smtClean="0"/>
              <a:t>позицију</a:t>
            </a:r>
            <a:r>
              <a:rPr lang="sr-Cyrl-RS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Праисторијски</a:t>
            </a:r>
            <a:r>
              <a:rPr lang="en-US" sz="1400" dirty="0" smtClean="0"/>
              <a:t> </a:t>
            </a:r>
            <a:r>
              <a:rPr lang="en-US" sz="1400" dirty="0" err="1" smtClean="0"/>
              <a:t>људи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овде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приказани</a:t>
            </a:r>
            <a:r>
              <a:rPr lang="en-US" sz="1400" dirty="0" smtClean="0"/>
              <a:t> </a:t>
            </a:r>
            <a:r>
              <a:rPr lang="en-US" sz="1400" dirty="0" err="1" smtClean="0"/>
              <a:t>како</a:t>
            </a:r>
            <a:r>
              <a:rPr lang="en-US" sz="1400" dirty="0" smtClean="0"/>
              <a:t> </a:t>
            </a:r>
            <a:r>
              <a:rPr lang="en-US" sz="1400" dirty="0" err="1" smtClean="0"/>
              <a:t>обедују</a:t>
            </a:r>
            <a:r>
              <a:rPr lang="en-US" sz="1400" dirty="0" smtClean="0"/>
              <a:t> и </a:t>
            </a:r>
            <a:r>
              <a:rPr lang="en-US" sz="1400" dirty="0" err="1" smtClean="0"/>
              <a:t>одају</a:t>
            </a:r>
            <a:r>
              <a:rPr lang="en-US" sz="1400" dirty="0" smtClean="0"/>
              <a:t> </a:t>
            </a:r>
            <a:r>
              <a:rPr lang="en-US" sz="1400" dirty="0" err="1" smtClean="0"/>
              <a:t>последњу</a:t>
            </a:r>
            <a:r>
              <a:rPr lang="en-US" sz="1400" dirty="0" smtClean="0"/>
              <a:t> </a:t>
            </a:r>
            <a:r>
              <a:rPr lang="en-US" sz="1400" dirty="0" err="1" smtClean="0"/>
              <a:t>почаст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преминулој</a:t>
            </a:r>
            <a:r>
              <a:rPr lang="en-US" sz="1400" dirty="0" smtClean="0"/>
              <a:t> </a:t>
            </a:r>
            <a:r>
              <a:rPr lang="en-US" sz="1400" dirty="0" err="1" smtClean="0"/>
              <a:t>фигури</a:t>
            </a:r>
            <a:r>
              <a:rPr lang="en-US" sz="1400" dirty="0" smtClean="0"/>
              <a:t>, </a:t>
            </a:r>
            <a:r>
              <a:rPr lang="en-US" sz="1400" dirty="0" err="1" smtClean="0"/>
              <a:t>која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налази</a:t>
            </a:r>
            <a:r>
              <a:rPr lang="en-US" sz="1400" dirty="0" smtClean="0"/>
              <a:t> у </a:t>
            </a:r>
            <a:r>
              <a:rPr lang="en-US" sz="1400" dirty="0" err="1" smtClean="0"/>
              <a:t>долмену</a:t>
            </a:r>
            <a:r>
              <a:rPr lang="en-US" sz="1400" dirty="0" smtClean="0"/>
              <a:t>. И </a:t>
            </a:r>
            <a:r>
              <a:rPr lang="en-US" sz="1400" dirty="0" err="1" smtClean="0"/>
              <a:t>док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одређени</a:t>
            </a:r>
            <a:r>
              <a:rPr lang="en-US" sz="1400" dirty="0" smtClean="0"/>
              <a:t> </a:t>
            </a:r>
            <a:r>
              <a:rPr lang="en-US" sz="1400" dirty="0" err="1" smtClean="0"/>
              <a:t>аспекти</a:t>
            </a:r>
            <a:r>
              <a:rPr lang="en-US" sz="1400" dirty="0" smtClean="0"/>
              <a:t> </a:t>
            </a:r>
            <a:r>
              <a:rPr lang="en-US" sz="1400" i="1" dirty="0" err="1" smtClean="0"/>
              <a:t>Сахране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на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обали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Сене</a:t>
            </a:r>
            <a:r>
              <a:rPr lang="en-US" sz="1400" dirty="0" smtClean="0"/>
              <a:t> </a:t>
            </a:r>
            <a:r>
              <a:rPr lang="en-US" sz="1400" dirty="0" err="1" smtClean="0"/>
              <a:t>били</a:t>
            </a:r>
            <a:r>
              <a:rPr lang="en-US" sz="1400" dirty="0" smtClean="0"/>
              <a:t> </a:t>
            </a:r>
            <a:r>
              <a:rPr lang="en-US" sz="1400" dirty="0" err="1" smtClean="0"/>
              <a:t>имагинарни</a:t>
            </a:r>
            <a:r>
              <a:rPr lang="en-US" sz="1400" dirty="0" smtClean="0"/>
              <a:t>, </a:t>
            </a:r>
            <a:r>
              <a:rPr lang="en-US" sz="1400" dirty="0" err="1" smtClean="0"/>
              <a:t>или</a:t>
            </a:r>
            <a:r>
              <a:rPr lang="en-US" sz="1400" dirty="0" smtClean="0"/>
              <a:t> у </a:t>
            </a:r>
            <a:r>
              <a:rPr lang="en-US" sz="1400" dirty="0" err="1" smtClean="0"/>
              <a:t>најмању</a:t>
            </a:r>
            <a:r>
              <a:rPr lang="en-US" sz="1400" dirty="0" smtClean="0"/>
              <a:t> </a:t>
            </a:r>
            <a:r>
              <a:rPr lang="en-US" sz="1400" dirty="0" err="1" smtClean="0"/>
              <a:t>руку</a:t>
            </a:r>
            <a:r>
              <a:rPr lang="en-US" sz="1400" dirty="0" smtClean="0"/>
              <a:t> </a:t>
            </a:r>
            <a:r>
              <a:rPr lang="en-US" sz="1400" dirty="0" err="1" smtClean="0"/>
              <a:t>хипотетички</a:t>
            </a:r>
            <a:r>
              <a:rPr lang="en-US" sz="1400" dirty="0" smtClean="0"/>
              <a:t>, </a:t>
            </a:r>
            <a:r>
              <a:rPr lang="en-US" sz="1400" dirty="0" err="1" smtClean="0"/>
              <a:t>велики</a:t>
            </a:r>
            <a:r>
              <a:rPr lang="en-US" sz="1400" dirty="0" smtClean="0"/>
              <a:t> </a:t>
            </a:r>
            <a:r>
              <a:rPr lang="en-US" sz="1400" dirty="0" err="1" smtClean="0"/>
              <a:t>број</a:t>
            </a:r>
            <a:r>
              <a:rPr lang="en-US" sz="1400" dirty="0" smtClean="0"/>
              <a:t> </a:t>
            </a:r>
            <a:r>
              <a:rPr lang="en-US" sz="1400" dirty="0" err="1" smtClean="0"/>
              <a:t>елемената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слици</a:t>
            </a:r>
            <a:r>
              <a:rPr lang="en-US" sz="1400" dirty="0" smtClean="0"/>
              <a:t> </a:t>
            </a:r>
            <a:r>
              <a:rPr lang="en-US" sz="1400" dirty="0" err="1" smtClean="0"/>
              <a:t>подсећа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артефакте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пронађене</a:t>
            </a:r>
            <a:r>
              <a:rPr lang="en-US" sz="1400" dirty="0" smtClean="0"/>
              <a:t> у </a:t>
            </a:r>
            <a:r>
              <a:rPr lang="en-US" sz="1400" dirty="0" err="1" smtClean="0"/>
              <a:t>Аржентеју</a:t>
            </a:r>
            <a:r>
              <a:rPr lang="en-US" sz="1400" dirty="0" smtClean="0"/>
              <a:t>,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могли</a:t>
            </a:r>
            <a:r>
              <a:rPr lang="en-US" sz="1400" dirty="0" smtClean="0"/>
              <a:t> </a:t>
            </a:r>
            <a:r>
              <a:rPr lang="en-US" sz="1400" dirty="0" err="1" smtClean="0"/>
              <a:t>видети</a:t>
            </a:r>
            <a:r>
              <a:rPr lang="en-US" sz="1400" dirty="0" smtClean="0"/>
              <a:t> у </a:t>
            </a:r>
            <a:r>
              <a:rPr lang="en-US" sz="1400" dirty="0" err="1" smtClean="0"/>
              <a:t>Неолитској</a:t>
            </a:r>
            <a:r>
              <a:rPr lang="en-US" sz="1400" dirty="0" smtClean="0"/>
              <a:t> </a:t>
            </a:r>
            <a:r>
              <a:rPr lang="en-US" sz="1400" dirty="0" err="1" smtClean="0"/>
              <a:t>соби</a:t>
            </a:r>
            <a:r>
              <a:rPr lang="en-US" sz="1400" dirty="0" smtClean="0"/>
              <a:t> </a:t>
            </a:r>
            <a:r>
              <a:rPr lang="en-US" sz="1400" dirty="0" err="1" smtClean="0"/>
              <a:t>музеја</a:t>
            </a:r>
            <a:r>
              <a:rPr lang="en-US" sz="1400" dirty="0" smtClean="0"/>
              <a:t>. </a:t>
            </a:r>
            <a:r>
              <a:rPr lang="en-US" sz="1400" dirty="0" err="1" smtClean="0"/>
              <a:t>Тако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, </a:t>
            </a:r>
            <a:r>
              <a:rPr lang="en-US" sz="1400" dirty="0" err="1" smtClean="0"/>
              <a:t>иако</a:t>
            </a:r>
            <a:r>
              <a:rPr lang="en-US" sz="1400" dirty="0" smtClean="0"/>
              <a:t> у </a:t>
            </a:r>
            <a:r>
              <a:rPr lang="en-US" sz="1400" dirty="0" err="1" smtClean="0"/>
              <a:t>великој</a:t>
            </a:r>
            <a:r>
              <a:rPr lang="en-US" sz="1400" dirty="0" smtClean="0"/>
              <a:t> </a:t>
            </a:r>
            <a:r>
              <a:rPr lang="en-US" sz="1400" dirty="0" err="1" smtClean="0"/>
              <a:t>мери</a:t>
            </a:r>
            <a:r>
              <a:rPr lang="en-US" sz="1400" dirty="0" smtClean="0"/>
              <a:t> </a:t>
            </a:r>
            <a:r>
              <a:rPr lang="en-US" sz="1400" dirty="0" err="1" smtClean="0"/>
              <a:t>спекулативни</a:t>
            </a:r>
            <a:r>
              <a:rPr lang="en-US" sz="1400" dirty="0" smtClean="0"/>
              <a:t>, </a:t>
            </a:r>
            <a:r>
              <a:rPr lang="en-US" sz="1400" dirty="0" err="1" smtClean="0"/>
              <a:t>одевни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предмети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крзна</a:t>
            </a:r>
            <a:r>
              <a:rPr lang="en-US" sz="1400" dirty="0" smtClean="0"/>
              <a:t> </a:t>
            </a:r>
            <a:r>
              <a:rPr lang="en-US" sz="1400" dirty="0" err="1" smtClean="0"/>
              <a:t>одражавали</a:t>
            </a:r>
            <a:r>
              <a:rPr lang="en-US" sz="1400" dirty="0" smtClean="0"/>
              <a:t> </a:t>
            </a:r>
            <a:r>
              <a:rPr lang="en-US" sz="1400" dirty="0" err="1" smtClean="0"/>
              <a:t>савремена</a:t>
            </a:r>
            <a:r>
              <a:rPr lang="en-US" sz="1400" dirty="0" smtClean="0"/>
              <a:t> </a:t>
            </a:r>
            <a:r>
              <a:rPr lang="en-US" sz="1400" dirty="0" err="1" smtClean="0"/>
              <a:t>деветнаестовековна</a:t>
            </a:r>
            <a:r>
              <a:rPr lang="en-US" sz="1400" dirty="0" smtClean="0"/>
              <a:t> </a:t>
            </a:r>
            <a:r>
              <a:rPr lang="en-US" sz="1400" dirty="0" err="1" smtClean="0"/>
              <a:t>веровања</a:t>
            </a:r>
            <a:r>
              <a:rPr lang="en-US" sz="1400" dirty="0" smtClean="0"/>
              <a:t> о </a:t>
            </a:r>
            <a:r>
              <a:rPr lang="en-US" sz="1400" dirty="0" err="1" smtClean="0"/>
              <a:t>начину</a:t>
            </a:r>
            <a:r>
              <a:rPr lang="en-US" sz="1400" dirty="0" smtClean="0"/>
              <a:t> </a:t>
            </a:r>
            <a:r>
              <a:rPr lang="en-US" sz="1400" dirty="0" err="1" smtClean="0"/>
              <a:t>одевања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праисторијских</a:t>
            </a:r>
            <a:r>
              <a:rPr lang="en-US" sz="1400" dirty="0" smtClean="0"/>
              <a:t> </a:t>
            </a:r>
            <a:r>
              <a:rPr lang="en-US" sz="1400" dirty="0" err="1" smtClean="0"/>
              <a:t>људи</a:t>
            </a:r>
            <a:r>
              <a:rPr lang="en-US" sz="1400" dirty="0" smtClean="0"/>
              <a:t>.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друге</a:t>
            </a:r>
            <a:r>
              <a:rPr lang="en-US" sz="1400" dirty="0" smtClean="0"/>
              <a:t> </a:t>
            </a:r>
            <a:r>
              <a:rPr lang="en-US" sz="1400" dirty="0" err="1" smtClean="0"/>
              <a:t>стране</a:t>
            </a:r>
            <a:r>
              <a:rPr lang="en-US" sz="1400" dirty="0" smtClean="0"/>
              <a:t>, </a:t>
            </a:r>
            <a:r>
              <a:rPr lang="en-US" sz="1400" dirty="0" err="1" smtClean="0"/>
              <a:t>стреле</a:t>
            </a:r>
            <a:r>
              <a:rPr lang="en-US" sz="1400" dirty="0" smtClean="0"/>
              <a:t>, </a:t>
            </a:r>
            <a:r>
              <a:rPr lang="en-US" sz="1400" dirty="0" err="1" smtClean="0"/>
              <a:t>камене</a:t>
            </a:r>
            <a:r>
              <a:rPr lang="en-US" sz="1400" dirty="0" smtClean="0"/>
              <a:t> </a:t>
            </a:r>
            <a:r>
              <a:rPr lang="en-US" sz="1400" dirty="0" err="1" smtClean="0"/>
              <a:t>секире</a:t>
            </a:r>
            <a:r>
              <a:rPr lang="en-US" sz="1400" dirty="0" smtClean="0"/>
              <a:t> и </a:t>
            </a:r>
            <a:r>
              <a:rPr lang="en-US" sz="1400" dirty="0" err="1" smtClean="0"/>
              <a:t>грнчарија</a:t>
            </a:r>
            <a:r>
              <a:rPr lang="en-US" sz="1400" dirty="0" smtClean="0"/>
              <a:t>, </a:t>
            </a:r>
            <a:r>
              <a:rPr lang="en-US" sz="1400" dirty="0" err="1" smtClean="0"/>
              <a:t>одговарали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открићима</a:t>
            </a:r>
            <a:r>
              <a:rPr lang="en-US" sz="1400" dirty="0" smtClean="0"/>
              <a:t> у </a:t>
            </a:r>
            <a:r>
              <a:rPr lang="en-US" sz="1400" dirty="0" err="1" smtClean="0"/>
              <a:t>фунерарној</a:t>
            </a:r>
            <a:r>
              <a:rPr lang="en-US" sz="1400" dirty="0" smtClean="0"/>
              <a:t> </a:t>
            </a:r>
            <a:r>
              <a:rPr lang="en-US" sz="1400" dirty="0" err="1" smtClean="0"/>
              <a:t>одаји</a:t>
            </a:r>
            <a:r>
              <a:rPr lang="en-US" sz="1400" dirty="0" smtClean="0"/>
              <a:t>,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био</a:t>
            </a:r>
            <a:r>
              <a:rPr lang="en-US" sz="1400" dirty="0" smtClean="0"/>
              <a:t> </a:t>
            </a:r>
            <a:r>
              <a:rPr lang="en-US" sz="1400" dirty="0" err="1" smtClean="0"/>
              <a:t>заслужан</a:t>
            </a:r>
            <a:r>
              <a:rPr lang="en-US" sz="1400" dirty="0" smtClean="0"/>
              <a:t> </a:t>
            </a:r>
            <a:r>
              <a:rPr lang="en-US" sz="1400" dirty="0" err="1" smtClean="0"/>
              <a:t>археолог</a:t>
            </a:r>
            <a:r>
              <a:rPr lang="en-US" sz="1400" dirty="0" smtClean="0"/>
              <a:t>, </a:t>
            </a:r>
            <a:r>
              <a:rPr lang="en-US" sz="1400" dirty="0" err="1" smtClean="0"/>
              <a:t>Луј</a:t>
            </a:r>
            <a:r>
              <a:rPr lang="en-US" sz="1400" dirty="0" smtClean="0"/>
              <a:t> </a:t>
            </a:r>
            <a:r>
              <a:rPr lang="en-US" sz="1400" dirty="0" err="1" smtClean="0"/>
              <a:t>Лге</a:t>
            </a:r>
            <a:r>
              <a:rPr lang="sr-Cyrl-RS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 err="1" smtClean="0"/>
              <a:t>Такође</a:t>
            </a:r>
            <a:r>
              <a:rPr lang="en-US" sz="1400" dirty="0" smtClean="0"/>
              <a:t>, </a:t>
            </a:r>
            <a:r>
              <a:rPr lang="en-US" sz="1400" dirty="0" err="1" smtClean="0"/>
              <a:t>вероватно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дискови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седефа</a:t>
            </a:r>
            <a:r>
              <a:rPr lang="en-US" sz="1400" dirty="0" smtClean="0"/>
              <a:t> и </a:t>
            </a:r>
            <a:r>
              <a:rPr lang="en-US" sz="1400" dirty="0" err="1" smtClean="0"/>
              <a:t>шкољки</a:t>
            </a:r>
            <a:r>
              <a:rPr lang="en-US" sz="1400" dirty="0" smtClean="0"/>
              <a:t>, </a:t>
            </a:r>
            <a:r>
              <a:rPr lang="en-US" sz="1400" dirty="0" err="1" smtClean="0"/>
              <a:t>пронађени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истом</a:t>
            </a:r>
            <a:r>
              <a:rPr lang="en-US" sz="1400" dirty="0" smtClean="0"/>
              <a:t> </a:t>
            </a:r>
            <a:r>
              <a:rPr lang="en-US" sz="1400" dirty="0" err="1" smtClean="0"/>
              <a:t>локалитету</a:t>
            </a:r>
            <a:r>
              <a:rPr lang="en-US" sz="1400" dirty="0" smtClean="0"/>
              <a:t>, </a:t>
            </a:r>
            <a:r>
              <a:rPr lang="en-US" sz="1400" dirty="0" err="1" smtClean="0"/>
              <a:t>инспирисали</a:t>
            </a:r>
            <a:r>
              <a:rPr lang="en-US" sz="1400" dirty="0" smtClean="0"/>
              <a:t> </a:t>
            </a:r>
            <a:r>
              <a:rPr lang="en-US" sz="1400" dirty="0" err="1" smtClean="0"/>
              <a:t>уметника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наслика</a:t>
            </a:r>
            <a:r>
              <a:rPr lang="en-US" sz="1400" dirty="0" smtClean="0"/>
              <a:t> </a:t>
            </a:r>
            <a:r>
              <a:rPr lang="en-US" sz="1400" dirty="0" err="1" smtClean="0"/>
              <a:t>комаде</a:t>
            </a:r>
            <a:r>
              <a:rPr lang="en-US" sz="1400" dirty="0" smtClean="0"/>
              <a:t> </a:t>
            </a:r>
            <a:r>
              <a:rPr lang="en-US" sz="1400" dirty="0" err="1" smtClean="0"/>
              <a:t>накита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тих</a:t>
            </a:r>
            <a:r>
              <a:rPr lang="en-US" sz="1400" dirty="0" smtClean="0"/>
              <a:t> </a:t>
            </a:r>
            <a:r>
              <a:rPr lang="en-US" sz="1400" dirty="0" err="1" smtClean="0"/>
              <a:t>материјала</a:t>
            </a:r>
            <a:r>
              <a:rPr lang="en-US" sz="1400" dirty="0" smtClean="0"/>
              <a:t>. </a:t>
            </a:r>
            <a:r>
              <a:rPr lang="en-US" sz="1400" dirty="0" err="1" smtClean="0"/>
              <a:t>Присуство</a:t>
            </a:r>
            <a:r>
              <a:rPr lang="en-US" sz="1400" dirty="0" smtClean="0"/>
              <a:t> </a:t>
            </a:r>
            <a:r>
              <a:rPr lang="en-US" sz="1400" dirty="0" err="1" smtClean="0"/>
              <a:t>ових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предмета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Илуановој</a:t>
            </a:r>
            <a:r>
              <a:rPr lang="en-US" sz="1400" dirty="0" smtClean="0"/>
              <a:t> </a:t>
            </a:r>
            <a:r>
              <a:rPr lang="en-US" sz="1400" dirty="0" err="1" smtClean="0"/>
              <a:t>слици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посебно</a:t>
            </a:r>
            <a:r>
              <a:rPr lang="en-US" sz="1400" dirty="0" smtClean="0"/>
              <a:t> </a:t>
            </a:r>
            <a:r>
              <a:rPr lang="en-US" sz="1400" dirty="0" err="1" smtClean="0"/>
              <a:t>вредно</a:t>
            </a:r>
            <a:r>
              <a:rPr lang="en-US" sz="1400" dirty="0" smtClean="0"/>
              <a:t> </a:t>
            </a:r>
            <a:r>
              <a:rPr lang="en-US" sz="1400" dirty="0" err="1" smtClean="0"/>
              <a:t>пажње</a:t>
            </a:r>
            <a:r>
              <a:rPr lang="en-US" sz="1400" dirty="0" smtClean="0"/>
              <a:t>, </a:t>
            </a:r>
            <a:r>
              <a:rPr lang="en-US" sz="1400" dirty="0" err="1" smtClean="0"/>
              <a:t>јер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тај</a:t>
            </a:r>
            <a:r>
              <a:rPr lang="en-US" sz="1400" dirty="0" smtClean="0"/>
              <a:t> </a:t>
            </a:r>
            <a:r>
              <a:rPr lang="en-US" sz="1400" dirty="0" err="1" smtClean="0"/>
              <a:t>начин</a:t>
            </a:r>
            <a:r>
              <a:rPr lang="en-US" sz="1400" dirty="0" smtClean="0"/>
              <a:t>, </a:t>
            </a:r>
            <a:r>
              <a:rPr lang="en-US" sz="1400" dirty="0" err="1" smtClean="0"/>
              <a:t>он</a:t>
            </a:r>
            <a:r>
              <a:rPr lang="en-US" sz="1400" dirty="0" smtClean="0"/>
              <a:t> </a:t>
            </a:r>
            <a:r>
              <a:rPr lang="en-US" sz="1400" dirty="0" err="1" smtClean="0"/>
              <a:t>публици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креативан</a:t>
            </a:r>
            <a:r>
              <a:rPr lang="en-US" sz="1400" dirty="0" smtClean="0"/>
              <a:t> </a:t>
            </a:r>
            <a:r>
              <a:rPr lang="en-US" sz="1400" dirty="0" err="1" smtClean="0"/>
              <a:t>начин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приближио</a:t>
            </a:r>
            <a:r>
              <a:rPr lang="en-US" sz="1400" dirty="0" smtClean="0"/>
              <a:t> </a:t>
            </a:r>
            <a:r>
              <a:rPr lang="en-US" sz="1400" dirty="0" err="1" smtClean="0"/>
              <a:t>значење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предмета</a:t>
            </a:r>
            <a:r>
              <a:rPr lang="en-US" sz="1400" dirty="0" smtClean="0"/>
              <a:t> у </a:t>
            </a:r>
            <a:r>
              <a:rPr lang="en-US" sz="1400" dirty="0" err="1" smtClean="0"/>
              <a:t>музеју</a:t>
            </a:r>
            <a:r>
              <a:rPr lang="en-US" sz="1400" dirty="0" smtClean="0"/>
              <a:t> и </a:t>
            </a:r>
            <a:r>
              <a:rPr lang="en-US" sz="1400" dirty="0" err="1" smtClean="0"/>
              <a:t>тиме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дело</a:t>
            </a:r>
            <a:r>
              <a:rPr lang="en-US" sz="1400" dirty="0" smtClean="0"/>
              <a:t> </a:t>
            </a:r>
            <a:r>
              <a:rPr lang="en-US" sz="1400" dirty="0" err="1" smtClean="0"/>
              <a:t>уједно</a:t>
            </a:r>
            <a:r>
              <a:rPr lang="en-US" sz="1400" dirty="0" smtClean="0"/>
              <a:t> </a:t>
            </a:r>
            <a:r>
              <a:rPr lang="en-US" sz="1400" dirty="0" err="1" smtClean="0"/>
              <a:t>заузело</a:t>
            </a:r>
            <a:r>
              <a:rPr lang="en-US" sz="1400" dirty="0" smtClean="0"/>
              <a:t> </a:t>
            </a:r>
            <a:r>
              <a:rPr lang="en-US" sz="1400" dirty="0" err="1" smtClean="0"/>
              <a:t>позицију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била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велике</a:t>
            </a:r>
            <a:r>
              <a:rPr lang="en-US" sz="1400" dirty="0" smtClean="0"/>
              <a:t> </a:t>
            </a:r>
            <a:r>
              <a:rPr lang="en-US" sz="1400" dirty="0" err="1" smtClean="0"/>
              <a:t>важности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ову</a:t>
            </a:r>
            <a:r>
              <a:rPr lang="en-US" sz="1400" dirty="0" smtClean="0"/>
              <a:t> </a:t>
            </a:r>
            <a:r>
              <a:rPr lang="en-US" sz="1400" dirty="0" err="1" smtClean="0"/>
              <a:t>установу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dilon Redon - Večna tišina ovih beskonačnih prostora me plaši 1870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0"/>
            <a:ext cx="5000660" cy="3757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8" y="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Одилон Редон, </a:t>
            </a:r>
            <a:r>
              <a:rPr lang="sr-Cyrl-RS" b="1" i="1" dirty="0" smtClean="0"/>
              <a:t>Вечна тишина ових бесконачних простора ме плаши</a:t>
            </a:r>
            <a:r>
              <a:rPr lang="sr-Cyrl-RS" dirty="0" smtClean="0"/>
              <a:t>, 1870.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43504" y="642918"/>
            <a:ext cx="4000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 smtClean="0"/>
              <a:t>Редонов</a:t>
            </a:r>
            <a:r>
              <a:rPr lang="en-US" sz="1200" dirty="0" smtClean="0"/>
              <a:t> </a:t>
            </a:r>
            <a:r>
              <a:rPr lang="en-US" sz="1200" dirty="0" err="1" smtClean="0"/>
              <a:t>одговор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савремену</a:t>
            </a:r>
            <a:r>
              <a:rPr lang="en-US" sz="1200" dirty="0" smtClean="0"/>
              <a:t> </a:t>
            </a:r>
            <a:r>
              <a:rPr lang="en-US" sz="1200" dirty="0" err="1" smtClean="0"/>
              <a:t>фасцинацију</a:t>
            </a:r>
            <a:r>
              <a:rPr lang="en-US" sz="1200" dirty="0" smtClean="0"/>
              <a:t> </a:t>
            </a:r>
            <a:r>
              <a:rPr lang="en-US" sz="1200" dirty="0" err="1" smtClean="0"/>
              <a:t>човековом</a:t>
            </a:r>
            <a:r>
              <a:rPr lang="en-US" sz="1200" dirty="0" smtClean="0"/>
              <a:t> </a:t>
            </a:r>
            <a:r>
              <a:rPr lang="en-US" sz="1200" dirty="0" err="1" smtClean="0"/>
              <a:t>животињском</a:t>
            </a:r>
            <a:r>
              <a:rPr lang="en-US" sz="1200" dirty="0" smtClean="0"/>
              <a:t> </a:t>
            </a:r>
            <a:r>
              <a:rPr lang="en-US" sz="1200" dirty="0" err="1" smtClean="0"/>
              <a:t>прошлошћу</a:t>
            </a:r>
            <a:r>
              <a:rPr lang="en-US" sz="1200" dirty="0" smtClean="0"/>
              <a:t> </a:t>
            </a:r>
            <a:r>
              <a:rPr lang="en-US" sz="1200" dirty="0" err="1" smtClean="0"/>
              <a:t>био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комплексан</a:t>
            </a:r>
            <a:r>
              <a:rPr lang="en-US" sz="1200" dirty="0" smtClean="0"/>
              <a:t> и </a:t>
            </a:r>
            <a:r>
              <a:rPr lang="en-US" sz="1200" dirty="0" err="1" smtClean="0"/>
              <a:t>често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прожет</a:t>
            </a:r>
            <a:r>
              <a:rPr lang="en-US" sz="1200" dirty="0" smtClean="0"/>
              <a:t> </a:t>
            </a:r>
            <a:r>
              <a:rPr lang="en-US" sz="1200" dirty="0" err="1" smtClean="0"/>
              <a:t>иронијом</a:t>
            </a:r>
            <a:r>
              <a:rPr lang="en-US" sz="1200" dirty="0" smtClean="0"/>
              <a:t>. </a:t>
            </a:r>
            <a:r>
              <a:rPr lang="en-US" sz="1200" dirty="0" err="1" smtClean="0"/>
              <a:t>Слојевитост</a:t>
            </a:r>
            <a:r>
              <a:rPr lang="en-US" sz="1200" dirty="0" smtClean="0"/>
              <a:t> </a:t>
            </a:r>
            <a:r>
              <a:rPr lang="en-US" sz="1200" dirty="0" err="1" smtClean="0"/>
              <a:t>његовог</a:t>
            </a:r>
            <a:r>
              <a:rPr lang="en-US" sz="1200" dirty="0" smtClean="0"/>
              <a:t> </a:t>
            </a:r>
            <a:r>
              <a:rPr lang="en-US" sz="1200" dirty="0" err="1" smtClean="0"/>
              <a:t>рада</a:t>
            </a:r>
            <a:r>
              <a:rPr lang="en-US" sz="1200" dirty="0" smtClean="0"/>
              <a:t> у </a:t>
            </a:r>
            <a:r>
              <a:rPr lang="en-US" sz="1200" dirty="0" err="1" smtClean="0"/>
              <a:t>овом</a:t>
            </a:r>
            <a:r>
              <a:rPr lang="en-US" sz="1200" dirty="0" smtClean="0"/>
              <a:t> </a:t>
            </a:r>
            <a:r>
              <a:rPr lang="en-US" sz="1200" dirty="0" err="1" smtClean="0"/>
              <a:t>светлу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произилази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једне</a:t>
            </a:r>
            <a:r>
              <a:rPr lang="en-US" sz="1200" dirty="0" smtClean="0"/>
              <a:t> </a:t>
            </a:r>
            <a:r>
              <a:rPr lang="en-US" sz="1200" dirty="0" err="1" smtClean="0"/>
              <a:t>стране</a:t>
            </a:r>
            <a:r>
              <a:rPr lang="en-US" sz="1200" dirty="0" smtClean="0"/>
              <a:t> </a:t>
            </a:r>
            <a:r>
              <a:rPr lang="en-US" sz="1200" dirty="0" err="1" smtClean="0"/>
              <a:t>занимањем</a:t>
            </a:r>
            <a:r>
              <a:rPr lang="en-US" sz="1200" dirty="0" smtClean="0"/>
              <a:t> </a:t>
            </a:r>
            <a:r>
              <a:rPr lang="en-US" sz="1200" dirty="0" err="1" smtClean="0"/>
              <a:t>за</a:t>
            </a:r>
            <a:r>
              <a:rPr lang="en-US" sz="1200" dirty="0" smtClean="0"/>
              <a:t> </a:t>
            </a:r>
            <a:r>
              <a:rPr lang="en-US" sz="1200" dirty="0" err="1" smtClean="0"/>
              <a:t>Дарвинову</a:t>
            </a:r>
            <a:r>
              <a:rPr lang="en-US" sz="1200" dirty="0" smtClean="0"/>
              <a:t> </a:t>
            </a:r>
            <a:r>
              <a:rPr lang="en-US" sz="1200" dirty="0" err="1" smtClean="0"/>
              <a:t>теорију</a:t>
            </a:r>
            <a:r>
              <a:rPr lang="en-US" sz="1200" dirty="0" smtClean="0"/>
              <a:t> </a:t>
            </a:r>
            <a:r>
              <a:rPr lang="en-US" sz="1200" dirty="0" err="1" smtClean="0"/>
              <a:t>еволуције</a:t>
            </a:r>
            <a:r>
              <a:rPr lang="en-US" sz="1200" dirty="0" smtClean="0"/>
              <a:t>, а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друге</a:t>
            </a:r>
            <a:r>
              <a:rPr lang="en-US" sz="1200" dirty="0" smtClean="0"/>
              <a:t> </a:t>
            </a:r>
            <a:r>
              <a:rPr lang="en-US" sz="1200" dirty="0" err="1" smtClean="0"/>
              <a:t>мрачном</a:t>
            </a:r>
            <a:r>
              <a:rPr lang="en-US" sz="1200" dirty="0" smtClean="0"/>
              <a:t> </a:t>
            </a:r>
            <a:r>
              <a:rPr lang="en-US" sz="1200" dirty="0" err="1" smtClean="0"/>
              <a:t>атмосфером</a:t>
            </a:r>
            <a:r>
              <a:rPr lang="en-US" sz="1200" dirty="0" smtClean="0"/>
              <a:t> </a:t>
            </a:r>
            <a:r>
              <a:rPr lang="en-US" sz="1200" dirty="0" err="1" smtClean="0"/>
              <a:t>песимистичких</a:t>
            </a:r>
            <a:r>
              <a:rPr lang="en-US" sz="1200" dirty="0" smtClean="0"/>
              <a:t> </a:t>
            </a:r>
            <a:r>
              <a:rPr lang="en-US" sz="1200" dirty="0" err="1" smtClean="0"/>
              <a:t>ратних</a:t>
            </a:r>
            <a:r>
              <a:rPr lang="en-US" sz="1200" dirty="0" smtClean="0"/>
              <a:t> </a:t>
            </a:r>
            <a:r>
              <a:rPr lang="en-US" sz="1200" dirty="0" err="1" smtClean="0"/>
              <a:t>година</a:t>
            </a:r>
            <a:r>
              <a:rPr lang="en-US" sz="1200" dirty="0" smtClean="0"/>
              <a:t>.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Вечна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тишина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ових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бесконачних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простора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ме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плаши</a:t>
            </a:r>
            <a:r>
              <a:rPr lang="en-US" sz="1200" i="1" dirty="0" smtClean="0"/>
              <a:t> </a:t>
            </a:r>
            <a:r>
              <a:rPr lang="en-US" sz="1200" dirty="0" err="1" smtClean="0"/>
              <a:t>приказује</a:t>
            </a:r>
            <a:r>
              <a:rPr lang="en-US" sz="1200" dirty="0" smtClean="0"/>
              <a:t> </a:t>
            </a:r>
            <a:r>
              <a:rPr lang="en-US" sz="1200" dirty="0" err="1" smtClean="0"/>
              <a:t>усамљено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примордијално</a:t>
            </a:r>
            <a:r>
              <a:rPr lang="en-US" sz="1200" dirty="0" smtClean="0"/>
              <a:t> </a:t>
            </a:r>
            <a:r>
              <a:rPr lang="en-US" sz="1200" dirty="0" err="1" smtClean="0"/>
              <a:t>биће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стеновитом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пропланку</a:t>
            </a:r>
            <a:r>
              <a:rPr lang="en-US" sz="1200" dirty="0" smtClean="0"/>
              <a:t>. </a:t>
            </a:r>
            <a:r>
              <a:rPr lang="en-US" sz="1200" dirty="0" err="1" smtClean="0"/>
              <a:t>Редонов</a:t>
            </a:r>
            <a:r>
              <a:rPr lang="en-US" sz="1200" dirty="0" smtClean="0"/>
              <a:t> </a:t>
            </a:r>
            <a:r>
              <a:rPr lang="en-US" sz="1200" dirty="0" err="1" smtClean="0"/>
              <a:t>проточовек</a:t>
            </a:r>
            <a:r>
              <a:rPr lang="en-US" sz="1200" dirty="0" smtClean="0"/>
              <a:t> </a:t>
            </a:r>
            <a:r>
              <a:rPr lang="en-US" sz="1200" dirty="0" err="1" smtClean="0"/>
              <a:t>смештен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у </a:t>
            </a:r>
            <a:r>
              <a:rPr lang="en-US" sz="1200" dirty="0" err="1" smtClean="0"/>
              <a:t>оскудни</a:t>
            </a:r>
            <a:r>
              <a:rPr lang="en-US" sz="1200" dirty="0" smtClean="0"/>
              <a:t> </a:t>
            </a:r>
            <a:r>
              <a:rPr lang="en-US" sz="1200" dirty="0" err="1" smtClean="0"/>
              <a:t>пејзаж</a:t>
            </a:r>
            <a:r>
              <a:rPr lang="en-US" sz="1200" dirty="0" smtClean="0"/>
              <a:t>, </a:t>
            </a:r>
            <a:r>
              <a:rPr lang="en-US" sz="1200" dirty="0" err="1" smtClean="0"/>
              <a:t>окружен</a:t>
            </a:r>
            <a:r>
              <a:rPr lang="en-US" sz="1200" dirty="0" smtClean="0"/>
              <a:t> </a:t>
            </a:r>
            <a:r>
              <a:rPr lang="en-US" sz="1200" dirty="0" err="1" smtClean="0"/>
              <a:t>само</a:t>
            </a:r>
            <a:r>
              <a:rPr lang="en-US" sz="1200" dirty="0" smtClean="0"/>
              <a:t> </a:t>
            </a:r>
            <a:r>
              <a:rPr lang="en-US" sz="1200" dirty="0" err="1" smtClean="0"/>
              <a:t>стенама</a:t>
            </a:r>
            <a:r>
              <a:rPr lang="en-US" sz="1200" dirty="0" smtClean="0"/>
              <a:t> и </a:t>
            </a:r>
            <a:r>
              <a:rPr lang="en-US" sz="1200" dirty="0" err="1" smtClean="0"/>
              <a:t>облацима</a:t>
            </a:r>
            <a:r>
              <a:rPr lang="en-US" sz="1200" dirty="0" smtClean="0"/>
              <a:t>. </a:t>
            </a:r>
            <a:r>
              <a:rPr lang="en-US" sz="1200" dirty="0" err="1" smtClean="0"/>
              <a:t>Сиво</a:t>
            </a:r>
            <a:r>
              <a:rPr lang="en-US" sz="1200" dirty="0" smtClean="0"/>
              <a:t> </a:t>
            </a:r>
            <a:r>
              <a:rPr lang="en-US" sz="1200" dirty="0" err="1" smtClean="0"/>
              <a:t>небо</a:t>
            </a:r>
            <a:r>
              <a:rPr lang="en-US" sz="1200" dirty="0" smtClean="0"/>
              <a:t> и </a:t>
            </a:r>
            <a:r>
              <a:rPr lang="en-US" sz="1200" dirty="0" err="1" smtClean="0"/>
              <a:t>облак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који</a:t>
            </a:r>
            <a:r>
              <a:rPr lang="en-US" sz="1200" dirty="0" smtClean="0"/>
              <a:t> </a:t>
            </a:r>
            <a:r>
              <a:rPr lang="en-US" sz="1200" dirty="0" err="1" smtClean="0"/>
              <a:t>га</a:t>
            </a:r>
            <a:r>
              <a:rPr lang="en-US" sz="1200" dirty="0" smtClean="0"/>
              <a:t> </a:t>
            </a:r>
            <a:r>
              <a:rPr lang="en-US" sz="1200" dirty="0" err="1" smtClean="0"/>
              <a:t>наткривљује</a:t>
            </a:r>
            <a:r>
              <a:rPr lang="en-US" sz="1200" dirty="0" smtClean="0"/>
              <a:t> </a:t>
            </a:r>
            <a:r>
              <a:rPr lang="en-US" sz="1200" dirty="0" err="1" smtClean="0"/>
              <a:t>указује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мрачне</a:t>
            </a:r>
            <a:r>
              <a:rPr lang="en-US" sz="1200" dirty="0" smtClean="0"/>
              <a:t> </a:t>
            </a:r>
            <a:r>
              <a:rPr lang="en-US" sz="1200" dirty="0" err="1" smtClean="0"/>
              <a:t>периоде</a:t>
            </a:r>
            <a:r>
              <a:rPr lang="en-US" sz="1200" dirty="0" smtClean="0"/>
              <a:t> </a:t>
            </a:r>
            <a:r>
              <a:rPr lang="en-US" sz="1200" dirty="0" err="1" smtClean="0"/>
              <a:t>људске</a:t>
            </a:r>
            <a:r>
              <a:rPr lang="en-US" sz="1200" dirty="0" smtClean="0"/>
              <a:t> </a:t>
            </a:r>
            <a:r>
              <a:rPr lang="en-US" sz="1200" dirty="0" err="1" smtClean="0"/>
              <a:t>историје</a:t>
            </a:r>
            <a:r>
              <a:rPr lang="en-US" sz="1200" dirty="0" smtClean="0"/>
              <a:t>,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непозната</a:t>
            </a:r>
            <a:r>
              <a:rPr lang="en-US" sz="1200" dirty="0" smtClean="0"/>
              <a:t> </a:t>
            </a:r>
            <a:r>
              <a:rPr lang="en-US" sz="1200" dirty="0" err="1" smtClean="0"/>
              <a:t>међупрелазна</a:t>
            </a:r>
            <a:r>
              <a:rPr lang="en-US" sz="1200" dirty="0" smtClean="0"/>
              <a:t> </a:t>
            </a:r>
            <a:r>
              <a:rPr lang="en-US" sz="1200" dirty="0" err="1" smtClean="0"/>
              <a:t>времена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требало</a:t>
            </a:r>
            <a:r>
              <a:rPr lang="en-US" sz="1200" dirty="0" smtClean="0"/>
              <a:t> </a:t>
            </a:r>
            <a:r>
              <a:rPr lang="en-US" sz="1200" dirty="0" err="1" smtClean="0"/>
              <a:t>испитати</a:t>
            </a:r>
            <a:r>
              <a:rPr lang="en-US" sz="1200" dirty="0" smtClean="0"/>
              <a:t>. </a:t>
            </a:r>
            <a:r>
              <a:rPr lang="en-US" sz="1200" dirty="0" err="1" smtClean="0"/>
              <a:t>Означитељи</a:t>
            </a:r>
            <a:r>
              <a:rPr lang="en-US" sz="1200" dirty="0" smtClean="0"/>
              <a:t> </a:t>
            </a:r>
            <a:r>
              <a:rPr lang="en-US" sz="1200" dirty="0" err="1" smtClean="0"/>
              <a:t>његовог</a:t>
            </a:r>
            <a:r>
              <a:rPr lang="en-US" sz="1200" dirty="0" smtClean="0"/>
              <a:t> </a:t>
            </a:r>
            <a:r>
              <a:rPr lang="en-US" sz="1200" dirty="0" err="1" smtClean="0"/>
              <a:t>ниског</a:t>
            </a:r>
            <a:r>
              <a:rPr lang="en-US" sz="1200" dirty="0" smtClean="0"/>
              <a:t> </a:t>
            </a:r>
            <a:r>
              <a:rPr lang="en-US" sz="1200" dirty="0" err="1" smtClean="0"/>
              <a:t>еволутивног</a:t>
            </a:r>
            <a:r>
              <a:rPr lang="en-US" sz="1200" dirty="0" smtClean="0"/>
              <a:t> </a:t>
            </a:r>
            <a:r>
              <a:rPr lang="en-US" sz="1200" dirty="0" err="1" smtClean="0"/>
              <a:t>ступња</a:t>
            </a:r>
            <a:r>
              <a:rPr lang="en-US" sz="1200" dirty="0" smtClean="0"/>
              <a:t> </a:t>
            </a:r>
            <a:r>
              <a:rPr lang="en-US" sz="1200" dirty="0" err="1" smtClean="0"/>
              <a:t>изражени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мајмуноликом</a:t>
            </a:r>
            <a:r>
              <a:rPr lang="en-US" sz="1200" dirty="0" smtClean="0"/>
              <a:t> </a:t>
            </a:r>
            <a:r>
              <a:rPr lang="en-US" sz="1200" dirty="0" err="1" smtClean="0"/>
              <a:t>телом</a:t>
            </a:r>
            <a:r>
              <a:rPr lang="en-US" sz="1200" dirty="0" smtClean="0"/>
              <a:t> и </a:t>
            </a:r>
            <a:r>
              <a:rPr lang="en-US" sz="1200" dirty="0" err="1" smtClean="0"/>
              <a:t>погуреним</a:t>
            </a:r>
            <a:r>
              <a:rPr lang="en-US" sz="1200" dirty="0" smtClean="0"/>
              <a:t> </a:t>
            </a:r>
            <a:r>
              <a:rPr lang="en-US" sz="1200" dirty="0" err="1" smtClean="0"/>
              <a:t>челом</a:t>
            </a:r>
            <a:r>
              <a:rPr lang="en-US" sz="1200" dirty="0" smtClean="0"/>
              <a:t> и </a:t>
            </a:r>
            <a:r>
              <a:rPr lang="en-US" sz="1200" dirty="0" err="1" smtClean="0"/>
              <a:t>обрвама</a:t>
            </a:r>
            <a:r>
              <a:rPr lang="en-US" sz="1200" dirty="0" smtClean="0"/>
              <a:t>. </a:t>
            </a:r>
            <a:r>
              <a:rPr lang="en-US" sz="1200" dirty="0" err="1" smtClean="0"/>
              <a:t>Длакаво</a:t>
            </a:r>
            <a:r>
              <a:rPr lang="en-US" sz="1200" dirty="0" smtClean="0"/>
              <a:t> </a:t>
            </a:r>
            <a:r>
              <a:rPr lang="en-US" sz="1200" dirty="0" err="1" smtClean="0"/>
              <a:t>тело</a:t>
            </a:r>
            <a:r>
              <a:rPr lang="en-US" sz="1200" dirty="0" smtClean="0"/>
              <a:t> </a:t>
            </a:r>
            <a:r>
              <a:rPr lang="en-US" sz="1200" dirty="0" err="1" smtClean="0"/>
              <a:t>му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повијено</a:t>
            </a:r>
            <a:r>
              <a:rPr lang="en-US" sz="1200" dirty="0" smtClean="0"/>
              <a:t> и </a:t>
            </a:r>
            <a:r>
              <a:rPr lang="en-US" sz="1200" dirty="0" err="1" smtClean="0"/>
              <a:t>попут</a:t>
            </a:r>
            <a:r>
              <a:rPr lang="en-US" sz="1200" dirty="0" smtClean="0"/>
              <a:t> </a:t>
            </a:r>
            <a:r>
              <a:rPr lang="en-US" sz="1200" dirty="0" err="1" smtClean="0"/>
              <a:t>нижег</a:t>
            </a:r>
            <a:r>
              <a:rPr lang="en-US" sz="1200" dirty="0" smtClean="0"/>
              <a:t> </a:t>
            </a:r>
            <a:r>
              <a:rPr lang="en-US" sz="1200" dirty="0" err="1" smtClean="0"/>
              <a:t>реда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примата</a:t>
            </a:r>
            <a:r>
              <a:rPr lang="en-US" sz="1200" dirty="0" smtClean="0"/>
              <a:t>, </a:t>
            </a:r>
            <a:r>
              <a:rPr lang="en-US" sz="1200" dirty="0" err="1" smtClean="0"/>
              <a:t>ослоњено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руке</a:t>
            </a:r>
            <a:r>
              <a:rPr lang="en-US" sz="1200" dirty="0" smtClean="0"/>
              <a:t> и </a:t>
            </a:r>
            <a:r>
              <a:rPr lang="en-US" sz="1200" dirty="0" err="1" smtClean="0"/>
              <a:t>ноге</a:t>
            </a:r>
            <a:r>
              <a:rPr lang="en-US" sz="1200" dirty="0" smtClean="0"/>
              <a:t>. </a:t>
            </a:r>
            <a:r>
              <a:rPr lang="en-US" sz="1200" dirty="0" err="1" smtClean="0"/>
              <a:t>Оно</a:t>
            </a:r>
            <a:r>
              <a:rPr lang="en-US" sz="1200" dirty="0" smtClean="0"/>
              <a:t> </a:t>
            </a:r>
            <a:r>
              <a:rPr lang="en-US" sz="1200" dirty="0" err="1" smtClean="0"/>
              <a:t>што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веома</a:t>
            </a:r>
            <a:r>
              <a:rPr lang="en-US" sz="1200" dirty="0" smtClean="0"/>
              <a:t> </a:t>
            </a:r>
            <a:r>
              <a:rPr lang="en-US" sz="1200" dirty="0" err="1" smtClean="0"/>
              <a:t>симптоматично</a:t>
            </a:r>
            <a:r>
              <a:rPr lang="en-US" sz="1200" dirty="0" smtClean="0"/>
              <a:t> у </a:t>
            </a:r>
            <a:r>
              <a:rPr lang="en-US" sz="1200" dirty="0" err="1" smtClean="0"/>
              <a:t>овој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представи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док</a:t>
            </a:r>
            <a:r>
              <a:rPr lang="en-US" sz="1200" dirty="0" smtClean="0"/>
              <a:t> </a:t>
            </a:r>
            <a:r>
              <a:rPr lang="en-US" sz="1200" dirty="0" err="1" smtClean="0"/>
              <a:t>Редоново</a:t>
            </a:r>
            <a:r>
              <a:rPr lang="en-US" sz="1200" dirty="0" smtClean="0"/>
              <a:t> </a:t>
            </a:r>
            <a:r>
              <a:rPr lang="en-US" sz="1200" dirty="0" err="1" smtClean="0"/>
              <a:t>интермедијарно</a:t>
            </a:r>
            <a:r>
              <a:rPr lang="en-US" sz="1200" dirty="0" smtClean="0"/>
              <a:t> </a:t>
            </a:r>
            <a:r>
              <a:rPr lang="en-US" sz="1200" dirty="0" err="1" smtClean="0"/>
              <a:t>биће</a:t>
            </a:r>
            <a:r>
              <a:rPr lang="en-US" sz="1200" dirty="0" smtClean="0"/>
              <a:t> </a:t>
            </a:r>
            <a:r>
              <a:rPr lang="en-US" sz="1200" dirty="0" err="1" smtClean="0"/>
              <a:t>одликује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груба</a:t>
            </a:r>
            <a:r>
              <a:rPr lang="en-US" sz="1200" dirty="0" smtClean="0"/>
              <a:t> </a:t>
            </a:r>
            <a:r>
              <a:rPr lang="en-US" sz="1200" dirty="0" err="1" smtClean="0"/>
              <a:t>физиогномија</a:t>
            </a:r>
            <a:r>
              <a:rPr lang="en-US" sz="1200" dirty="0" smtClean="0"/>
              <a:t>, у </a:t>
            </a:r>
            <a:r>
              <a:rPr lang="en-US" sz="1200" dirty="0" err="1" smtClean="0"/>
              <a:t>исто</a:t>
            </a:r>
            <a:r>
              <a:rPr lang="en-US" sz="1200" dirty="0" smtClean="0"/>
              <a:t> </a:t>
            </a:r>
            <a:r>
              <a:rPr lang="en-US" sz="1200" dirty="0" err="1" smtClean="0"/>
              <a:t>време</a:t>
            </a:r>
            <a:r>
              <a:rPr lang="en-US" sz="1200" dirty="0" smtClean="0"/>
              <a:t> </a:t>
            </a:r>
            <a:r>
              <a:rPr lang="en-US" sz="1200" dirty="0" err="1" smtClean="0"/>
              <a:t>поглед</a:t>
            </a:r>
            <a:r>
              <a:rPr lang="en-US" sz="1200" dirty="0" smtClean="0"/>
              <a:t> </a:t>
            </a:r>
            <a:r>
              <a:rPr lang="en-US" sz="1200" dirty="0" err="1" smtClean="0"/>
              <a:t>му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попут</a:t>
            </a:r>
            <a:r>
              <a:rPr lang="en-US" sz="1200" dirty="0" smtClean="0"/>
              <a:t> </a:t>
            </a:r>
            <a:r>
              <a:rPr lang="en-US" sz="1200" dirty="0" err="1" smtClean="0"/>
              <a:t>човека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којег</a:t>
            </a:r>
            <a:r>
              <a:rPr lang="en-US" sz="1200" dirty="0" smtClean="0"/>
              <a:t> </a:t>
            </a:r>
            <a:r>
              <a:rPr lang="en-US" sz="1200" dirty="0" err="1" smtClean="0"/>
              <a:t>одликује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виша</a:t>
            </a:r>
            <a:r>
              <a:rPr lang="en-US" sz="1200" dirty="0" smtClean="0"/>
              <a:t> </a:t>
            </a:r>
            <a:r>
              <a:rPr lang="en-US" sz="1200" dirty="0" err="1" smtClean="0"/>
              <a:t>интелигенција</a:t>
            </a:r>
            <a:r>
              <a:rPr lang="en-US" sz="1200" dirty="0" smtClean="0"/>
              <a:t>, </a:t>
            </a:r>
            <a:r>
              <a:rPr lang="en-US" sz="1200" dirty="0" err="1" smtClean="0"/>
              <a:t>уперен</a:t>
            </a:r>
            <a:r>
              <a:rPr lang="en-US" sz="1200" dirty="0" smtClean="0"/>
              <a:t> у </a:t>
            </a:r>
            <a:r>
              <a:rPr lang="en-US" sz="1200" dirty="0" err="1" smtClean="0"/>
              <a:t>просторе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које</a:t>
            </a:r>
            <a:r>
              <a:rPr lang="en-US" sz="1200" dirty="0" smtClean="0"/>
              <a:t> </a:t>
            </a:r>
            <a:r>
              <a:rPr lang="en-US" sz="1200" dirty="0" err="1" smtClean="0"/>
              <a:t>он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dirty="0" err="1" smtClean="0"/>
              <a:t>животиња</a:t>
            </a:r>
            <a:r>
              <a:rPr lang="en-US" sz="1200" dirty="0" smtClean="0"/>
              <a:t> </a:t>
            </a:r>
            <a:r>
              <a:rPr lang="en-US" sz="1200" dirty="0" err="1" smtClean="0"/>
              <a:t>никада</a:t>
            </a:r>
            <a:r>
              <a:rPr lang="en-US" sz="1200" dirty="0" smtClean="0"/>
              <a:t> </a:t>
            </a:r>
            <a:r>
              <a:rPr lang="en-US" sz="1200" dirty="0" err="1" smtClean="0"/>
              <a:t>неће</a:t>
            </a:r>
            <a:r>
              <a:rPr lang="en-US" sz="1200" dirty="0" smtClean="0"/>
              <a:t> </a:t>
            </a:r>
            <a:r>
              <a:rPr lang="en-US" sz="1200" dirty="0" err="1" smtClean="0"/>
              <a:t>освојити</a:t>
            </a:r>
            <a:r>
              <a:rPr lang="en-US" sz="1200" dirty="0" smtClean="0"/>
              <a:t>. </a:t>
            </a:r>
            <a:r>
              <a:rPr lang="en-US" sz="1200" dirty="0" err="1" smtClean="0"/>
              <a:t>Та</a:t>
            </a:r>
            <a:r>
              <a:rPr lang="en-US" sz="1200" dirty="0" smtClean="0"/>
              <a:t> </a:t>
            </a:r>
            <a:r>
              <a:rPr lang="en-US" sz="1200" dirty="0" err="1" smtClean="0"/>
              <a:t>чињеница</a:t>
            </a:r>
            <a:r>
              <a:rPr lang="en-US" sz="1200" dirty="0" smtClean="0"/>
              <a:t> </a:t>
            </a:r>
            <a:r>
              <a:rPr lang="en-US" sz="1200" dirty="0" err="1" smtClean="0"/>
              <a:t>заправо</a:t>
            </a:r>
            <a:r>
              <a:rPr lang="en-US" sz="1200" dirty="0" smtClean="0"/>
              <a:t> </a:t>
            </a:r>
            <a:r>
              <a:rPr lang="en-US" sz="1200" dirty="0" err="1" smtClean="0"/>
              <a:t>говори</a:t>
            </a:r>
            <a:r>
              <a:rPr lang="en-US" sz="1200" dirty="0" smtClean="0"/>
              <a:t> о </a:t>
            </a:r>
            <a:r>
              <a:rPr lang="en-US" sz="1200" dirty="0" err="1" smtClean="0"/>
              <a:t>једној</a:t>
            </a:r>
            <a:r>
              <a:rPr lang="en-US" sz="1200" dirty="0" smtClean="0"/>
              <a:t> </a:t>
            </a:r>
            <a:r>
              <a:rPr lang="en-US" sz="1200" dirty="0" err="1" smtClean="0"/>
              <a:t>егзистенцијалној</a:t>
            </a:r>
            <a:r>
              <a:rPr lang="en-US" sz="1200" dirty="0" smtClean="0"/>
              <a:t> </a:t>
            </a:r>
            <a:r>
              <a:rPr lang="en-US" sz="1200" dirty="0" err="1" smtClean="0"/>
              <a:t>драми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одвија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композицији</a:t>
            </a:r>
            <a:r>
              <a:rPr lang="en-US" sz="1200" dirty="0" smtClean="0"/>
              <a:t>. </a:t>
            </a:r>
            <a:r>
              <a:rPr lang="en-US" sz="1200" dirty="0" err="1" smtClean="0"/>
              <a:t>Она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сведочи</a:t>
            </a:r>
            <a:r>
              <a:rPr lang="en-US" sz="1200" dirty="0" smtClean="0"/>
              <a:t> о </a:t>
            </a:r>
            <a:r>
              <a:rPr lang="en-US" sz="1200" dirty="0" err="1" smtClean="0"/>
              <a:t>додатном</a:t>
            </a:r>
            <a:r>
              <a:rPr lang="en-US" sz="1200" dirty="0" smtClean="0"/>
              <a:t> </a:t>
            </a:r>
            <a:r>
              <a:rPr lang="en-US" sz="1200" dirty="0" err="1" smtClean="0"/>
              <a:t>интересовању</a:t>
            </a:r>
            <a:r>
              <a:rPr lang="en-US" sz="1200" dirty="0" smtClean="0"/>
              <a:t> </a:t>
            </a:r>
            <a:r>
              <a:rPr lang="en-US" sz="1200" dirty="0" err="1" smtClean="0"/>
              <a:t>уметника</a:t>
            </a:r>
            <a:r>
              <a:rPr lang="en-US" sz="1200" dirty="0" smtClean="0"/>
              <a:t> </a:t>
            </a:r>
            <a:r>
              <a:rPr lang="en-US" sz="1200" dirty="0" err="1" smtClean="0"/>
              <a:t>за</a:t>
            </a:r>
            <a:r>
              <a:rPr lang="en-US" sz="1200" dirty="0" smtClean="0"/>
              <a:t> </a:t>
            </a:r>
            <a:r>
              <a:rPr lang="en-US" sz="1200" dirty="0" err="1" smtClean="0"/>
              <a:t>порекло</a:t>
            </a:r>
            <a:r>
              <a:rPr lang="en-US" sz="1200" dirty="0" smtClean="0"/>
              <a:t> </a:t>
            </a:r>
            <a:r>
              <a:rPr lang="en-US" sz="1200" dirty="0" err="1" smtClean="0"/>
              <a:t>људске</a:t>
            </a:r>
            <a:r>
              <a:rPr lang="en-US" sz="1200" dirty="0" smtClean="0"/>
              <a:t> </a:t>
            </a:r>
            <a:r>
              <a:rPr lang="en-US" sz="1200" dirty="0" err="1" smtClean="0"/>
              <a:t>мисли</a:t>
            </a:r>
            <a:r>
              <a:rPr lang="en-US" sz="1200" dirty="0" smtClean="0"/>
              <a:t> </a:t>
            </a:r>
            <a:r>
              <a:rPr lang="en-US" sz="1200" dirty="0" err="1" smtClean="0"/>
              <a:t>кроз</a:t>
            </a:r>
            <a:r>
              <a:rPr lang="en-US" sz="1200" dirty="0" smtClean="0"/>
              <a:t> </a:t>
            </a:r>
            <a:r>
              <a:rPr lang="en-US" sz="1200" dirty="0" err="1" smtClean="0"/>
              <a:t>буђење</a:t>
            </a:r>
            <a:r>
              <a:rPr lang="en-US" sz="1200" dirty="0" smtClean="0"/>
              <a:t> </a:t>
            </a:r>
            <a:r>
              <a:rPr lang="en-US" sz="1200" dirty="0" err="1" smtClean="0"/>
              <a:t>свести</a:t>
            </a:r>
            <a:r>
              <a:rPr lang="en-US" sz="1200" dirty="0" smtClean="0"/>
              <a:t> и </a:t>
            </a:r>
            <a:r>
              <a:rPr lang="en-US" sz="1200" dirty="0" err="1" smtClean="0"/>
              <a:t>ултимативну</a:t>
            </a:r>
            <a:r>
              <a:rPr lang="en-US" sz="1200" dirty="0" smtClean="0"/>
              <a:t> </a:t>
            </a:r>
            <a:r>
              <a:rPr lang="en-US" sz="1200" dirty="0" err="1" smtClean="0"/>
              <a:t>трагедију</a:t>
            </a:r>
            <a:r>
              <a:rPr lang="en-US" sz="1200" dirty="0" smtClean="0"/>
              <a:t> </a:t>
            </a:r>
            <a:r>
              <a:rPr lang="en-US" sz="1200" dirty="0" err="1" smtClean="0"/>
              <a:t>људи</a:t>
            </a:r>
            <a:r>
              <a:rPr lang="en-US" sz="1200" dirty="0" smtClean="0"/>
              <a:t> </a:t>
            </a:r>
            <a:r>
              <a:rPr lang="en-US" sz="1200" dirty="0" err="1" smtClean="0"/>
              <a:t>ухваћених</a:t>
            </a:r>
            <a:r>
              <a:rPr lang="en-US" sz="1200" dirty="0" smtClean="0"/>
              <a:t> у </a:t>
            </a:r>
            <a:r>
              <a:rPr lang="en-US" sz="1200" dirty="0" err="1" smtClean="0"/>
              <a:t>детерминистички</a:t>
            </a:r>
            <a:r>
              <a:rPr lang="en-US" sz="1200" dirty="0" smtClean="0"/>
              <a:t> </a:t>
            </a:r>
            <a:r>
              <a:rPr lang="en-US" sz="1200" dirty="0" err="1" smtClean="0"/>
              <a:t>оквир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природе</a:t>
            </a:r>
            <a:r>
              <a:rPr lang="en-US" sz="1200" dirty="0" smtClean="0"/>
              <a:t>. </a:t>
            </a:r>
            <a:r>
              <a:rPr lang="en-US" sz="1200" dirty="0" err="1" smtClean="0"/>
              <a:t>То</a:t>
            </a:r>
            <a:r>
              <a:rPr lang="en-US" sz="1200" dirty="0" smtClean="0"/>
              <a:t> </a:t>
            </a:r>
            <a:r>
              <a:rPr lang="en-US" sz="1200" dirty="0" err="1" smtClean="0"/>
              <a:t>би</a:t>
            </a:r>
            <a:r>
              <a:rPr lang="en-US" sz="1200" dirty="0" smtClean="0"/>
              <a:t> </a:t>
            </a:r>
            <a:r>
              <a:rPr lang="en-US" sz="1200" dirty="0" err="1" smtClean="0"/>
              <a:t>могло</a:t>
            </a:r>
            <a:r>
              <a:rPr lang="en-US" sz="1200" dirty="0" smtClean="0"/>
              <a:t> </a:t>
            </a:r>
            <a:r>
              <a:rPr lang="en-US" sz="1200" dirty="0" err="1" smtClean="0"/>
              <a:t>имати</a:t>
            </a:r>
            <a:r>
              <a:rPr lang="en-US" sz="1200" dirty="0" smtClean="0"/>
              <a:t> </a:t>
            </a:r>
            <a:r>
              <a:rPr lang="en-US" sz="1200" dirty="0" err="1" smtClean="0"/>
              <a:t>везе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растућом</a:t>
            </a:r>
            <a:r>
              <a:rPr lang="en-US" sz="1200" dirty="0" smtClean="0"/>
              <a:t> </a:t>
            </a:r>
            <a:r>
              <a:rPr lang="en-US" sz="1200" dirty="0" err="1" smtClean="0"/>
              <a:t>популарности</a:t>
            </a:r>
            <a:r>
              <a:rPr lang="en-US" sz="1200" dirty="0" smtClean="0"/>
              <a:t> </a:t>
            </a:r>
            <a:r>
              <a:rPr lang="en-US" sz="1200" dirty="0" err="1" smtClean="0"/>
              <a:t>Брокине</a:t>
            </a:r>
            <a:r>
              <a:rPr lang="en-US" sz="1200" dirty="0" smtClean="0"/>
              <a:t> </a:t>
            </a:r>
            <a:r>
              <a:rPr lang="en-US" sz="1200" dirty="0" err="1" smtClean="0"/>
              <a:t>краниолошке</a:t>
            </a:r>
            <a:r>
              <a:rPr lang="en-US" sz="1200" dirty="0" smtClean="0"/>
              <a:t> </a:t>
            </a:r>
            <a:r>
              <a:rPr lang="en-US" sz="1200" dirty="0" err="1" smtClean="0"/>
              <a:t>дисциплине</a:t>
            </a:r>
            <a:r>
              <a:rPr lang="en-US" sz="1200" dirty="0" smtClean="0"/>
              <a:t> </a:t>
            </a:r>
            <a:r>
              <a:rPr lang="en-US" sz="1200" dirty="0" err="1" smtClean="0"/>
              <a:t>током</a:t>
            </a:r>
            <a:r>
              <a:rPr lang="en-US" sz="1200" dirty="0" smtClean="0"/>
              <a:t> </a:t>
            </a:r>
            <a:r>
              <a:rPr lang="en-US" sz="1200" dirty="0" err="1" smtClean="0"/>
              <a:t>шездесетих</a:t>
            </a:r>
            <a:r>
              <a:rPr lang="en-US" sz="1200" dirty="0" smtClean="0"/>
              <a:t> и </a:t>
            </a:r>
            <a:r>
              <a:rPr lang="en-US" sz="1200" dirty="0" err="1" smtClean="0"/>
              <a:t>седамдесетих</a:t>
            </a:r>
            <a:r>
              <a:rPr lang="en-US" sz="1200" dirty="0" smtClean="0"/>
              <a:t> </a:t>
            </a:r>
            <a:r>
              <a:rPr lang="en-US" sz="1200" dirty="0" err="1" smtClean="0"/>
              <a:t>година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42844" y="3811012"/>
            <a:ext cx="41433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 smtClean="0"/>
              <a:t>Редонов</a:t>
            </a:r>
            <a:r>
              <a:rPr lang="en-US" sz="1200" dirty="0" smtClean="0"/>
              <a:t> </a:t>
            </a:r>
            <a:r>
              <a:rPr lang="en-US" sz="1200" dirty="0" err="1" smtClean="0"/>
              <a:t>цртеж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који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приказује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помрачење</a:t>
            </a:r>
            <a:r>
              <a:rPr lang="en-US" sz="1200" dirty="0" smtClean="0"/>
              <a:t> </a:t>
            </a:r>
            <a:r>
              <a:rPr lang="en-US" sz="1200" dirty="0" err="1" smtClean="0"/>
              <a:t>људске</a:t>
            </a:r>
            <a:r>
              <a:rPr lang="en-US" sz="1200" dirty="0" smtClean="0"/>
              <a:t> </a:t>
            </a:r>
            <a:r>
              <a:rPr lang="en-US" sz="1200" dirty="0" err="1" smtClean="0"/>
              <a:t>свести</a:t>
            </a:r>
            <a:r>
              <a:rPr lang="en-US" sz="1200" dirty="0" smtClean="0"/>
              <a:t>, </a:t>
            </a:r>
            <a:r>
              <a:rPr lang="en-US" sz="1200" dirty="0" err="1" smtClean="0"/>
              <a:t>односно</a:t>
            </a:r>
            <a:r>
              <a:rPr lang="en-US" sz="1200" dirty="0" smtClean="0"/>
              <a:t> </a:t>
            </a:r>
            <a:r>
              <a:rPr lang="en-US" sz="1200" dirty="0" err="1" smtClean="0"/>
              <a:t>нижи</a:t>
            </a:r>
            <a:r>
              <a:rPr lang="en-US" sz="1200" dirty="0" smtClean="0"/>
              <a:t> </a:t>
            </a:r>
            <a:r>
              <a:rPr lang="en-US" sz="1200" dirty="0" err="1" smtClean="0"/>
              <a:t>еволутивни</a:t>
            </a:r>
            <a:r>
              <a:rPr lang="en-US" sz="1200" dirty="0" smtClean="0"/>
              <a:t> </a:t>
            </a:r>
            <a:r>
              <a:rPr lang="en-US" sz="1200" dirty="0" err="1" smtClean="0"/>
              <a:t>ступањ</a:t>
            </a:r>
            <a:r>
              <a:rPr lang="en-US" sz="1200" dirty="0" smtClean="0"/>
              <a:t> </a:t>
            </a:r>
            <a:r>
              <a:rPr lang="en-US" sz="1200" dirty="0" err="1" smtClean="0"/>
              <a:t>људи</a:t>
            </a:r>
            <a:r>
              <a:rPr lang="en-US" sz="1200" dirty="0" smtClean="0"/>
              <a:t>, </a:t>
            </a:r>
            <a:r>
              <a:rPr lang="en-US" sz="1200" dirty="0" err="1" smtClean="0"/>
              <a:t>одликује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сходно</a:t>
            </a:r>
            <a:r>
              <a:rPr lang="en-US" sz="1200" dirty="0" smtClean="0"/>
              <a:t> </a:t>
            </a:r>
            <a:r>
              <a:rPr lang="en-US" sz="1200" dirty="0" err="1" smtClean="0"/>
              <a:t>томе</a:t>
            </a:r>
            <a:r>
              <a:rPr lang="en-US" sz="1200" dirty="0" smtClean="0"/>
              <a:t>, </a:t>
            </a:r>
            <a:r>
              <a:rPr lang="en-US" sz="1200" dirty="0" err="1" smtClean="0"/>
              <a:t>једном</a:t>
            </a:r>
            <a:r>
              <a:rPr lang="en-US" sz="1200" dirty="0" smtClean="0"/>
              <a:t> </a:t>
            </a:r>
            <a:r>
              <a:rPr lang="en-US" sz="1200" dirty="0" err="1" smtClean="0"/>
              <a:t>песмистичком</a:t>
            </a:r>
            <a:r>
              <a:rPr lang="en-US" sz="1200" dirty="0" smtClean="0"/>
              <a:t> </a:t>
            </a:r>
            <a:r>
              <a:rPr lang="en-US" sz="1200" dirty="0" err="1" smtClean="0"/>
              <a:t>сликом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природе</a:t>
            </a:r>
            <a:r>
              <a:rPr lang="sr-Cyrl-RS" sz="1200" dirty="0" smtClean="0"/>
              <a:t>. </a:t>
            </a:r>
            <a:r>
              <a:rPr lang="en-US" sz="1200" dirty="0" err="1" smtClean="0"/>
              <a:t>Редон</a:t>
            </a:r>
            <a:r>
              <a:rPr lang="en-US" sz="1200" dirty="0" smtClean="0"/>
              <a:t> </a:t>
            </a:r>
            <a:r>
              <a:rPr lang="sr-Cyrl-RS" sz="1200" dirty="0" smtClean="0"/>
              <a:t>је </a:t>
            </a:r>
            <a:r>
              <a:rPr lang="en-US" sz="1200" dirty="0" err="1" smtClean="0"/>
              <a:t>припадао</a:t>
            </a:r>
            <a:r>
              <a:rPr lang="en-US" sz="1200" dirty="0" smtClean="0"/>
              <a:t> </a:t>
            </a:r>
            <a:r>
              <a:rPr lang="en-US" sz="1200" dirty="0" err="1" smtClean="0"/>
              <a:t>групи</a:t>
            </a:r>
            <a:r>
              <a:rPr lang="en-US" sz="1200" dirty="0" smtClean="0"/>
              <a:t> </a:t>
            </a:r>
            <a:r>
              <a:rPr lang="en-US" sz="1200" dirty="0" err="1" smtClean="0"/>
              <a:t>француских</a:t>
            </a:r>
            <a:r>
              <a:rPr lang="en-US" sz="1200" dirty="0" smtClean="0"/>
              <a:t> </a:t>
            </a:r>
            <a:r>
              <a:rPr lang="en-US" sz="1200" dirty="0" err="1" smtClean="0"/>
              <a:t>симболиста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неретко</a:t>
            </a:r>
            <a:r>
              <a:rPr lang="en-US" sz="1200" dirty="0" smtClean="0"/>
              <a:t> </a:t>
            </a:r>
            <a:r>
              <a:rPr lang="en-US" sz="1200" dirty="0" err="1" smtClean="0"/>
              <a:t>имала</a:t>
            </a:r>
            <a:r>
              <a:rPr lang="en-US" sz="1200" dirty="0" smtClean="0"/>
              <a:t> </a:t>
            </a:r>
            <a:r>
              <a:rPr lang="en-US" sz="1200" dirty="0" err="1" smtClean="0"/>
              <a:t>мрачне</a:t>
            </a:r>
            <a:r>
              <a:rPr lang="en-US" sz="1200" dirty="0" smtClean="0"/>
              <a:t> </a:t>
            </a:r>
            <a:r>
              <a:rPr lang="en-US" sz="1200" dirty="0" err="1" smtClean="0"/>
              <a:t>погледе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свет</a:t>
            </a:r>
            <a:r>
              <a:rPr lang="en-US" sz="1200" dirty="0" smtClean="0"/>
              <a:t> у </a:t>
            </a:r>
            <a:r>
              <a:rPr lang="en-US" sz="1200" dirty="0" err="1" smtClean="0"/>
              <a:t>којем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живела</a:t>
            </a:r>
            <a:r>
              <a:rPr lang="en-US" sz="1200" dirty="0" smtClean="0"/>
              <a:t>, </a:t>
            </a:r>
            <a:r>
              <a:rPr lang="en-US" sz="1200" dirty="0" err="1" smtClean="0"/>
              <a:t>чему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допринела</a:t>
            </a:r>
            <a:r>
              <a:rPr lang="en-US" sz="1200" dirty="0" smtClean="0"/>
              <a:t> </a:t>
            </a:r>
            <a:r>
              <a:rPr lang="en-US" sz="1200" i="1" dirty="0" err="1" smtClean="0"/>
              <a:t>anée</a:t>
            </a:r>
            <a:r>
              <a:rPr lang="en-US" sz="1200" i="1" dirty="0" smtClean="0"/>
              <a:t> terrible</a:t>
            </a:r>
            <a:r>
              <a:rPr lang="en-US" sz="1200" dirty="0" smtClean="0"/>
              <a:t>,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и </a:t>
            </a:r>
            <a:r>
              <a:rPr lang="en-US" sz="1200" dirty="0" err="1" smtClean="0"/>
              <a:t>пратеће</a:t>
            </a:r>
            <a:r>
              <a:rPr lang="en-US" sz="1200" dirty="0" smtClean="0"/>
              <a:t> </a:t>
            </a:r>
            <a:r>
              <a:rPr lang="en-US" sz="1200" dirty="0" err="1" smtClean="0"/>
              <a:t>разочарење</a:t>
            </a:r>
            <a:r>
              <a:rPr lang="en-US" sz="1200" dirty="0" smtClean="0"/>
              <a:t> у </a:t>
            </a:r>
            <a:r>
              <a:rPr lang="en-US" sz="1200" dirty="0" err="1" smtClean="0"/>
              <a:t>Трећу</a:t>
            </a:r>
            <a:r>
              <a:rPr lang="en-US" sz="1200" dirty="0" smtClean="0"/>
              <a:t> </a:t>
            </a:r>
            <a:r>
              <a:rPr lang="en-US" sz="1200" dirty="0" err="1" smtClean="0"/>
              <a:t>републику</a:t>
            </a:r>
            <a:r>
              <a:rPr lang="en-US" sz="1200" dirty="0" smtClean="0"/>
              <a:t>. </a:t>
            </a:r>
            <a:r>
              <a:rPr lang="en-US" sz="1200" dirty="0" err="1" smtClean="0"/>
              <a:t>Иполит</a:t>
            </a:r>
            <a:r>
              <a:rPr lang="en-US" sz="1200" dirty="0" smtClean="0"/>
              <a:t> </a:t>
            </a:r>
            <a:r>
              <a:rPr lang="en-US" sz="1200" dirty="0" err="1" smtClean="0"/>
              <a:t>Тен</a:t>
            </a:r>
            <a:r>
              <a:rPr lang="en-US" sz="1200" dirty="0" smtClean="0"/>
              <a:t>, </a:t>
            </a:r>
            <a:r>
              <a:rPr lang="en-US" sz="1200" dirty="0" err="1" smtClean="0"/>
              <a:t>дарвиниста</a:t>
            </a:r>
            <a:r>
              <a:rPr lang="en-US" sz="1200" dirty="0" smtClean="0"/>
              <a:t>, </a:t>
            </a:r>
            <a:r>
              <a:rPr lang="en-US" sz="1200" dirty="0" err="1" smtClean="0"/>
              <a:t>код</a:t>
            </a:r>
            <a:r>
              <a:rPr lang="en-US" sz="1200" dirty="0" smtClean="0"/>
              <a:t> </a:t>
            </a:r>
            <a:r>
              <a:rPr lang="en-US" sz="1200" dirty="0" err="1" smtClean="0"/>
              <a:t>кога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уметник</a:t>
            </a:r>
            <a:r>
              <a:rPr lang="en-US" sz="1200" dirty="0" smtClean="0"/>
              <a:t> </a:t>
            </a:r>
            <a:r>
              <a:rPr lang="en-US" sz="1200" dirty="0" err="1" smtClean="0"/>
              <a:t>похађао</a:t>
            </a:r>
            <a:r>
              <a:rPr lang="en-US" sz="1200" dirty="0" smtClean="0"/>
              <a:t> </a:t>
            </a:r>
            <a:r>
              <a:rPr lang="en-US" sz="1200" dirty="0" err="1" smtClean="0"/>
              <a:t>часове</a:t>
            </a:r>
            <a:r>
              <a:rPr lang="sr-Cyrl-RS" sz="1200" dirty="0" smtClean="0"/>
              <a:t> је на </a:t>
            </a:r>
            <a:r>
              <a:rPr lang="en-US" sz="1200" dirty="0" err="1" smtClean="0"/>
              <a:t>својим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предавањима</a:t>
            </a:r>
            <a:r>
              <a:rPr lang="en-US" sz="1200" dirty="0" smtClean="0"/>
              <a:t> </a:t>
            </a:r>
            <a:r>
              <a:rPr lang="en-US" sz="1200" dirty="0" err="1" smtClean="0"/>
              <a:t>често</a:t>
            </a:r>
            <a:r>
              <a:rPr lang="en-US" sz="1200" dirty="0" smtClean="0"/>
              <a:t> </a:t>
            </a:r>
            <a:r>
              <a:rPr lang="en-US" sz="1200" dirty="0" err="1" smtClean="0"/>
              <a:t>истицао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би</a:t>
            </a:r>
            <a:r>
              <a:rPr lang="en-US" sz="1200" dirty="0" smtClean="0"/>
              <a:t> </a:t>
            </a:r>
            <a:r>
              <a:rPr lang="en-US" sz="1200" dirty="0" err="1" smtClean="0"/>
              <a:t>уметници</a:t>
            </a:r>
            <a:r>
              <a:rPr lang="en-US" sz="1200" dirty="0" smtClean="0"/>
              <a:t> </a:t>
            </a:r>
            <a:r>
              <a:rPr lang="en-US" sz="1200" dirty="0" err="1" smtClean="0"/>
              <a:t>требало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изражавају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моралну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температуру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времена</a:t>
            </a:r>
            <a:r>
              <a:rPr lang="en-US" sz="1200" dirty="0" smtClean="0"/>
              <a:t>. </a:t>
            </a:r>
            <a:r>
              <a:rPr lang="en-US" sz="1200" dirty="0" err="1" smtClean="0"/>
              <a:t>Тен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резоновао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уметност</a:t>
            </a:r>
            <a:r>
              <a:rPr lang="en-US" sz="1200" dirty="0" smtClean="0"/>
              <a:t> </a:t>
            </a:r>
            <a:r>
              <a:rPr lang="en-US" sz="1200" dirty="0" err="1" smtClean="0"/>
              <a:t>изнедрена</a:t>
            </a:r>
            <a:r>
              <a:rPr lang="en-US" sz="1200" dirty="0" smtClean="0"/>
              <a:t> у </a:t>
            </a:r>
            <a:r>
              <a:rPr lang="en-US" sz="1200" dirty="0" err="1" smtClean="0"/>
              <a:t>времену</a:t>
            </a:r>
            <a:r>
              <a:rPr lang="en-US" sz="1200" dirty="0" smtClean="0"/>
              <a:t> </a:t>
            </a:r>
            <a:r>
              <a:rPr lang="en-US" sz="1200" dirty="0" err="1" smtClean="0"/>
              <a:t>мизерије</a:t>
            </a:r>
            <a:r>
              <a:rPr lang="en-US" sz="1200" dirty="0" smtClean="0"/>
              <a:t> и </a:t>
            </a:r>
            <a:r>
              <a:rPr lang="en-US" sz="1200" dirty="0" err="1" smtClean="0"/>
              <a:t>декандеције</a:t>
            </a:r>
            <a:r>
              <a:rPr lang="en-US" sz="1200" dirty="0" smtClean="0"/>
              <a:t>, </a:t>
            </a:r>
            <a:r>
              <a:rPr lang="en-US" sz="1200" dirty="0" err="1" smtClean="0"/>
              <a:t>треба</a:t>
            </a:r>
            <a:r>
              <a:rPr lang="en-US" sz="1200" dirty="0" smtClean="0"/>
              <a:t> </a:t>
            </a:r>
            <a:r>
              <a:rPr lang="en-US" sz="1200" dirty="0" err="1" smtClean="0"/>
              <a:t>идеално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буде</a:t>
            </a:r>
            <a:r>
              <a:rPr lang="en-US" sz="1200" dirty="0" smtClean="0"/>
              <a:t> </a:t>
            </a:r>
            <a:r>
              <a:rPr lang="en-US" sz="1200" dirty="0" err="1" smtClean="0"/>
              <a:t>уметност</a:t>
            </a:r>
            <a:r>
              <a:rPr lang="en-US" sz="1200" dirty="0" smtClean="0"/>
              <a:t> </a:t>
            </a:r>
            <a:r>
              <a:rPr lang="en-US" sz="1200" dirty="0" err="1" smtClean="0"/>
              <a:t>меланхолије</a:t>
            </a:r>
            <a:r>
              <a:rPr lang="en-US" sz="1200" dirty="0" smtClean="0"/>
              <a:t>. </a:t>
            </a:r>
            <a:r>
              <a:rPr lang="en-US" sz="1200" dirty="0" err="1" smtClean="0"/>
              <a:t>Уметник</a:t>
            </a:r>
            <a:r>
              <a:rPr lang="en-US" sz="1200" dirty="0" smtClean="0"/>
              <a:t> </a:t>
            </a:r>
            <a:r>
              <a:rPr lang="en-US" sz="1200" dirty="0" err="1" smtClean="0"/>
              <a:t>би</a:t>
            </a:r>
            <a:r>
              <a:rPr lang="en-US" sz="1200" dirty="0" smtClean="0"/>
              <a:t> </a:t>
            </a:r>
            <a:r>
              <a:rPr lang="en-US" sz="1200" dirty="0" err="1" smtClean="0"/>
              <a:t>требало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осећа</a:t>
            </a:r>
            <a:r>
              <a:rPr lang="en-US" sz="1200" dirty="0" smtClean="0"/>
              <a:t> </a:t>
            </a:r>
            <a:r>
              <a:rPr lang="en-US" sz="1200" dirty="0" err="1" smtClean="0"/>
              <a:t>то</a:t>
            </a:r>
            <a:r>
              <a:rPr lang="en-US" sz="1200" dirty="0" smtClean="0"/>
              <a:t> </a:t>
            </a:r>
            <a:r>
              <a:rPr lang="en-US" sz="1200" dirty="0" err="1" smtClean="0"/>
              <a:t>стање</a:t>
            </a:r>
            <a:r>
              <a:rPr lang="en-US" sz="1200" dirty="0" smtClean="0"/>
              <a:t> и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претерује</a:t>
            </a:r>
            <a:r>
              <a:rPr lang="en-US" sz="1200" dirty="0" smtClean="0"/>
              <a:t> у </a:t>
            </a:r>
            <a:r>
              <a:rPr lang="en-US" sz="1200" dirty="0" err="1" smtClean="0"/>
              <a:t>сентиментима</a:t>
            </a:r>
            <a:r>
              <a:rPr lang="en-US" sz="1200" dirty="0" smtClean="0"/>
              <a:t>. </a:t>
            </a:r>
            <a:r>
              <a:rPr lang="en-US" sz="1200" dirty="0" err="1" smtClean="0"/>
              <a:t>Иполит</a:t>
            </a:r>
            <a:r>
              <a:rPr lang="en-US" sz="1200" dirty="0" smtClean="0"/>
              <a:t> </a:t>
            </a:r>
            <a:r>
              <a:rPr lang="en-US" sz="1200" dirty="0" err="1" smtClean="0"/>
              <a:t>Тен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препоручивао</a:t>
            </a:r>
            <a:r>
              <a:rPr lang="en-US" sz="1200" dirty="0" smtClean="0"/>
              <a:t> и </a:t>
            </a:r>
            <a:r>
              <a:rPr lang="en-US" sz="1200" dirty="0" err="1" smtClean="0"/>
              <a:t>коришћење</a:t>
            </a:r>
            <a:r>
              <a:rPr lang="en-US" sz="1200" dirty="0" smtClean="0"/>
              <a:t> </a:t>
            </a:r>
            <a:r>
              <a:rPr lang="en-US" sz="1200" dirty="0" err="1" smtClean="0"/>
              <a:t>тамнијих</a:t>
            </a:r>
            <a:r>
              <a:rPr lang="en-US" sz="1200" dirty="0" smtClean="0"/>
              <a:t> </a:t>
            </a:r>
            <a:r>
              <a:rPr lang="en-US" sz="1200" dirty="0" err="1" smtClean="0"/>
              <a:t>боја</a:t>
            </a:r>
            <a:r>
              <a:rPr lang="en-US" sz="1200" dirty="0" smtClean="0"/>
              <a:t> </a:t>
            </a:r>
            <a:r>
              <a:rPr lang="en-US" sz="1200" dirty="0" err="1" smtClean="0"/>
              <a:t>од</a:t>
            </a:r>
            <a:r>
              <a:rPr lang="en-US" sz="1200" dirty="0" smtClean="0"/>
              <a:t> </a:t>
            </a:r>
            <a:r>
              <a:rPr lang="en-US" sz="1200" dirty="0" err="1" smtClean="0"/>
              <a:t>уобичајених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и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би</a:t>
            </a:r>
            <a:r>
              <a:rPr lang="en-US" sz="1200" dirty="0" smtClean="0"/>
              <a:t> </a:t>
            </a:r>
            <a:r>
              <a:rPr lang="en-US" sz="1200" dirty="0" err="1" smtClean="0"/>
              <a:t>сами</a:t>
            </a:r>
            <a:r>
              <a:rPr lang="en-US" sz="1200" dirty="0" smtClean="0"/>
              <a:t> </a:t>
            </a:r>
            <a:r>
              <a:rPr lang="en-US" sz="1200" dirty="0" err="1" smtClean="0"/>
              <a:t>гледаоци</a:t>
            </a:r>
            <a:r>
              <a:rPr lang="en-US" sz="1200" dirty="0" smtClean="0"/>
              <a:t> </a:t>
            </a:r>
            <a:r>
              <a:rPr lang="en-US" sz="1200" dirty="0" err="1" smtClean="0"/>
              <a:t>требало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буду</a:t>
            </a:r>
            <a:r>
              <a:rPr lang="en-US" sz="1200" dirty="0" smtClean="0"/>
              <a:t> </a:t>
            </a:r>
            <a:r>
              <a:rPr lang="en-US" sz="1200" dirty="0" err="1" smtClean="0"/>
              <a:t>одговорнији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при</a:t>
            </a:r>
            <a:r>
              <a:rPr lang="en-US" sz="1200" dirty="0" smtClean="0"/>
              <a:t> </a:t>
            </a:r>
            <a:r>
              <a:rPr lang="en-US" sz="1200" dirty="0" err="1" smtClean="0"/>
              <a:t>посматрању</a:t>
            </a:r>
            <a:r>
              <a:rPr lang="en-US" sz="1200" dirty="0" smtClean="0"/>
              <a:t>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 Fernand Kormon - Kain 1880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5099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721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Фернанд Кормон, </a:t>
            </a:r>
            <a:r>
              <a:rPr lang="sr-Cyrl-RS" b="1" i="1" dirty="0" smtClean="0"/>
              <a:t>Каин</a:t>
            </a:r>
            <a:r>
              <a:rPr lang="sr-Cyrl-RS" dirty="0" smtClean="0"/>
              <a:t>, 1880.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1. Fernand Kormon - Kain (detalj) 1880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3500462" cy="2625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78605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Фернанд Кормон, </a:t>
            </a:r>
            <a:r>
              <a:rPr lang="sr-Cyrl-RS" b="1" i="1" dirty="0" smtClean="0"/>
              <a:t>Каин (детаљ)</a:t>
            </a:r>
            <a:r>
              <a:rPr lang="sr-Cyrl-RS" dirty="0" smtClean="0"/>
              <a:t>, 1880.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142852"/>
            <a:ext cx="5286380" cy="328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200" dirty="0" smtClean="0"/>
              <a:t>Кормоново</a:t>
            </a:r>
            <a:r>
              <a:rPr lang="en-US" sz="1200" dirty="0" smtClean="0"/>
              <a:t> </a:t>
            </a:r>
            <a:r>
              <a:rPr lang="en-US" sz="1200" dirty="0" err="1" smtClean="0"/>
              <a:t>платно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Каин</a:t>
            </a:r>
            <a:r>
              <a:rPr lang="en-US" sz="1200" dirty="0" smtClean="0"/>
              <a:t> 1880. </a:t>
            </a:r>
            <a:r>
              <a:rPr lang="en-US" sz="1200" dirty="0" err="1" smtClean="0"/>
              <a:t>године</a:t>
            </a:r>
            <a:r>
              <a:rPr lang="en-US" sz="1200" dirty="0" smtClean="0"/>
              <a:t>, </a:t>
            </a:r>
            <a:r>
              <a:rPr lang="en-US" sz="1200" dirty="0" err="1" smtClean="0"/>
              <a:t>било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сензација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Салону</a:t>
            </a:r>
            <a:r>
              <a:rPr lang="en-US" sz="1200" dirty="0" smtClean="0"/>
              <a:t> </a:t>
            </a:r>
            <a:r>
              <a:rPr lang="en-US" sz="1200" dirty="0" err="1" smtClean="0"/>
              <a:t>исте</a:t>
            </a:r>
            <a:r>
              <a:rPr lang="en-US" sz="1200" dirty="0" smtClean="0"/>
              <a:t> </a:t>
            </a:r>
            <a:r>
              <a:rPr lang="en-US" sz="1200" dirty="0" err="1" smtClean="0"/>
              <a:t>године</a:t>
            </a:r>
            <a:r>
              <a:rPr lang="en-US" sz="1200" dirty="0" smtClean="0"/>
              <a:t>. </a:t>
            </a:r>
            <a:r>
              <a:rPr lang="en-US" sz="1200" dirty="0" err="1" smtClean="0"/>
              <a:t>Данас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оно</a:t>
            </a:r>
            <a:r>
              <a:rPr lang="en-US" sz="1200" dirty="0" smtClean="0"/>
              <a:t> </a:t>
            </a:r>
            <a:r>
              <a:rPr lang="en-US" sz="1200" dirty="0" err="1" smtClean="0"/>
              <a:t>смештено</a:t>
            </a:r>
            <a:r>
              <a:rPr lang="en-US" sz="1200" dirty="0" smtClean="0"/>
              <a:t> у </a:t>
            </a:r>
            <a:r>
              <a:rPr lang="en-US" sz="1200" dirty="0" err="1" smtClean="0"/>
              <a:t>Музеј</a:t>
            </a:r>
            <a:r>
              <a:rPr lang="en-US" sz="1200" dirty="0" smtClean="0"/>
              <a:t> </a:t>
            </a:r>
            <a:r>
              <a:rPr lang="en-US" sz="1200" dirty="0" err="1" smtClean="0"/>
              <a:t>Орсеј</a:t>
            </a:r>
            <a:r>
              <a:rPr lang="en-US" sz="1200" dirty="0" smtClean="0"/>
              <a:t>. </a:t>
            </a:r>
            <a:r>
              <a:rPr lang="sr-Cyrl-RS" sz="1200" dirty="0" smtClean="0"/>
              <a:t>П</a:t>
            </a:r>
            <a:r>
              <a:rPr lang="en-US" sz="1200" dirty="0" err="1" smtClean="0"/>
              <a:t>редставља</a:t>
            </a:r>
            <a:r>
              <a:rPr lang="en-US" sz="1200" dirty="0" smtClean="0"/>
              <a:t> </a:t>
            </a:r>
            <a:r>
              <a:rPr lang="en-US" sz="1200" dirty="0" err="1" smtClean="0"/>
              <a:t>традиционалну</a:t>
            </a:r>
            <a:r>
              <a:rPr lang="en-US" sz="1200" dirty="0" smtClean="0"/>
              <a:t> </a:t>
            </a:r>
            <a:r>
              <a:rPr lang="en-US" sz="1200" dirty="0" err="1" smtClean="0"/>
              <a:t>библијску</a:t>
            </a:r>
            <a:r>
              <a:rPr lang="en-US" sz="1200" dirty="0" smtClean="0"/>
              <a:t> </a:t>
            </a:r>
            <a:r>
              <a:rPr lang="en-US" sz="1200" dirty="0" err="1" smtClean="0"/>
              <a:t>тему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потпуно</a:t>
            </a:r>
            <a:r>
              <a:rPr lang="en-US" sz="1200" dirty="0" smtClean="0"/>
              <a:t> </a:t>
            </a:r>
            <a:r>
              <a:rPr lang="en-US" sz="1200" dirty="0" err="1" smtClean="0"/>
              <a:t>новим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преокретом</a:t>
            </a:r>
            <a:r>
              <a:rPr lang="en-US" sz="1200" dirty="0" smtClean="0"/>
              <a:t> - </a:t>
            </a:r>
            <a:r>
              <a:rPr lang="en-US" sz="1200" dirty="0" err="1" smtClean="0"/>
              <a:t>фигуре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приказане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dirty="0" err="1" smtClean="0"/>
              <a:t>племе</a:t>
            </a:r>
            <a:r>
              <a:rPr lang="en-US" sz="1200" dirty="0" smtClean="0"/>
              <a:t> </a:t>
            </a:r>
            <a:r>
              <a:rPr lang="en-US" sz="1200" dirty="0" err="1" smtClean="0"/>
              <a:t>пећинских</a:t>
            </a:r>
            <a:r>
              <a:rPr lang="en-US" sz="1200" dirty="0" smtClean="0"/>
              <a:t> </a:t>
            </a:r>
            <a:r>
              <a:rPr lang="en-US" sz="1200" dirty="0" err="1" smtClean="0"/>
              <a:t>људи</a:t>
            </a:r>
            <a:r>
              <a:rPr lang="en-US" sz="1200" dirty="0" smtClean="0"/>
              <a:t>. </a:t>
            </a:r>
            <a:r>
              <a:rPr lang="en-US" sz="1200" dirty="0" err="1" smtClean="0"/>
              <a:t>Обучени</a:t>
            </a:r>
            <a:r>
              <a:rPr lang="en-US" sz="1200" dirty="0" smtClean="0"/>
              <a:t> у </a:t>
            </a:r>
            <a:r>
              <a:rPr lang="en-US" sz="1200" dirty="0" err="1" smtClean="0"/>
              <a:t>животињску</a:t>
            </a:r>
            <a:r>
              <a:rPr lang="en-US" sz="1200" dirty="0" smtClean="0"/>
              <a:t> </a:t>
            </a:r>
            <a:r>
              <a:rPr lang="en-US" sz="1200" dirty="0" err="1" smtClean="0"/>
              <a:t>кожу</a:t>
            </a:r>
            <a:r>
              <a:rPr lang="en-US" sz="1200" dirty="0" smtClean="0"/>
              <a:t>, </a:t>
            </a:r>
            <a:r>
              <a:rPr lang="en-US" sz="1200" dirty="0" err="1" smtClean="0"/>
              <a:t>машући</a:t>
            </a:r>
            <a:r>
              <a:rPr lang="en-US" sz="1200" dirty="0" smtClean="0"/>
              <a:t> </a:t>
            </a:r>
            <a:r>
              <a:rPr lang="en-US" sz="1200" dirty="0" err="1" smtClean="0"/>
              <a:t>оружјима</a:t>
            </a:r>
            <a:r>
              <a:rPr lang="en-US" sz="1200" dirty="0" smtClean="0"/>
              <a:t> </a:t>
            </a:r>
            <a:r>
              <a:rPr lang="en-US" sz="1200" dirty="0" err="1" smtClean="0"/>
              <a:t>из</a:t>
            </a:r>
            <a:r>
              <a:rPr lang="en-US" sz="1200" dirty="0" smtClean="0"/>
              <a:t> </a:t>
            </a:r>
            <a:r>
              <a:rPr lang="en-US" sz="1200" dirty="0" err="1" smtClean="0"/>
              <a:t>каменог</a:t>
            </a:r>
            <a:r>
              <a:rPr lang="en-US" sz="1200" dirty="0" smtClean="0"/>
              <a:t> </a:t>
            </a:r>
            <a:r>
              <a:rPr lang="en-US" sz="1200" dirty="0" err="1" smtClean="0"/>
              <a:t>доба</a:t>
            </a:r>
            <a:r>
              <a:rPr lang="en-US" sz="1200" dirty="0" smtClean="0"/>
              <a:t>, </a:t>
            </a:r>
            <a:r>
              <a:rPr lang="en-US" sz="1200" dirty="0" err="1" smtClean="0"/>
              <a:t>клан</a:t>
            </a:r>
            <a:r>
              <a:rPr lang="en-US" sz="1200" dirty="0" smtClean="0"/>
              <a:t> </a:t>
            </a:r>
            <a:r>
              <a:rPr lang="en-US" sz="1200" dirty="0" err="1" smtClean="0"/>
              <a:t>напорно</a:t>
            </a:r>
            <a:r>
              <a:rPr lang="en-US" sz="1200" dirty="0" smtClean="0"/>
              <a:t> </a:t>
            </a:r>
            <a:r>
              <a:rPr lang="en-US" sz="1200" dirty="0" err="1" smtClean="0"/>
              <a:t>пешачи</a:t>
            </a:r>
            <a:r>
              <a:rPr lang="en-US" sz="1200" dirty="0" smtClean="0"/>
              <a:t> </a:t>
            </a:r>
            <a:r>
              <a:rPr lang="en-US" sz="1200" dirty="0" err="1" smtClean="0"/>
              <a:t>кроз</a:t>
            </a:r>
            <a:r>
              <a:rPr lang="en-US" sz="1200" dirty="0" smtClean="0"/>
              <a:t> </a:t>
            </a:r>
            <a:r>
              <a:rPr lang="en-US" sz="1200" dirty="0" err="1" smtClean="0"/>
              <a:t>пустињу</a:t>
            </a:r>
            <a:r>
              <a:rPr lang="en-US" sz="1200" dirty="0" smtClean="0"/>
              <a:t>, </a:t>
            </a:r>
            <a:r>
              <a:rPr lang="en-US" sz="1200" dirty="0" err="1" smtClean="0"/>
              <a:t>вукући</a:t>
            </a:r>
            <a:r>
              <a:rPr lang="en-US" sz="1200" dirty="0" smtClean="0"/>
              <a:t> </a:t>
            </a:r>
            <a:r>
              <a:rPr lang="en-US" sz="1200" dirty="0" err="1" smtClean="0"/>
              <a:t>товар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крвавим</a:t>
            </a:r>
            <a:r>
              <a:rPr lang="en-US" sz="1200" dirty="0" smtClean="0"/>
              <a:t> </a:t>
            </a:r>
            <a:r>
              <a:rPr lang="en-US" sz="1200" dirty="0" err="1" smtClean="0"/>
              <a:t>лешевима</a:t>
            </a:r>
            <a:r>
              <a:rPr lang="en-US" sz="1200" dirty="0" smtClean="0"/>
              <a:t>. </a:t>
            </a:r>
            <a:r>
              <a:rPr lang="en-US" sz="1200" i="1" dirty="0" err="1" smtClean="0"/>
              <a:t>Каин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светлост</a:t>
            </a:r>
            <a:r>
              <a:rPr lang="en-US" sz="1200" dirty="0" smtClean="0"/>
              <a:t> </a:t>
            </a:r>
            <a:r>
              <a:rPr lang="en-US" sz="1200" dirty="0" err="1" smtClean="0"/>
              <a:t>дана</a:t>
            </a:r>
            <a:r>
              <a:rPr lang="en-US" sz="1200" dirty="0" smtClean="0"/>
              <a:t> </a:t>
            </a:r>
            <a:r>
              <a:rPr lang="en-US" sz="1200" dirty="0" err="1" smtClean="0"/>
              <a:t>изнео</a:t>
            </a:r>
            <a:r>
              <a:rPr lang="en-US" sz="1200" dirty="0" smtClean="0"/>
              <a:t> </a:t>
            </a:r>
            <a:r>
              <a:rPr lang="en-US" sz="1200" dirty="0" err="1" smtClean="0"/>
              <a:t>радикалну</a:t>
            </a:r>
            <a:r>
              <a:rPr lang="en-US" sz="1200" dirty="0" smtClean="0"/>
              <a:t> </a:t>
            </a:r>
            <a:r>
              <a:rPr lang="en-US" sz="1200" dirty="0" err="1" smtClean="0"/>
              <a:t>интерпретацију</a:t>
            </a:r>
            <a:r>
              <a:rPr lang="en-US" sz="1200" dirty="0" smtClean="0"/>
              <a:t> </a:t>
            </a:r>
            <a:r>
              <a:rPr lang="en-US" sz="1200" dirty="0" err="1" smtClean="0"/>
              <a:t>познате</a:t>
            </a:r>
            <a:r>
              <a:rPr lang="en-US" sz="1200" dirty="0" smtClean="0"/>
              <a:t> </a:t>
            </a:r>
            <a:r>
              <a:rPr lang="en-US" sz="1200" dirty="0" err="1" smtClean="0"/>
              <a:t>библијске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приче</a:t>
            </a:r>
            <a:r>
              <a:rPr lang="en-US" sz="1200" dirty="0" smtClean="0"/>
              <a:t>, а </a:t>
            </a:r>
            <a:r>
              <a:rPr lang="en-US" sz="1200" dirty="0" err="1" smtClean="0"/>
              <a:t>публика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Салону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била</a:t>
            </a:r>
            <a:r>
              <a:rPr lang="en-US" sz="1200" dirty="0" smtClean="0"/>
              <a:t> </a:t>
            </a:r>
            <a:r>
              <a:rPr lang="en-US" sz="1200" dirty="0" err="1" smtClean="0"/>
              <a:t>одлично</a:t>
            </a:r>
            <a:r>
              <a:rPr lang="en-US" sz="1200" dirty="0" smtClean="0"/>
              <a:t> </a:t>
            </a:r>
            <a:r>
              <a:rPr lang="en-US" sz="1200" dirty="0" err="1" smtClean="0"/>
              <a:t>упућена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препозна</a:t>
            </a:r>
            <a:r>
              <a:rPr lang="en-US" sz="1200" dirty="0" smtClean="0"/>
              <a:t> </a:t>
            </a:r>
            <a:r>
              <a:rPr lang="en-US" sz="1200" dirty="0" err="1" smtClean="0"/>
              <a:t>знаке</a:t>
            </a:r>
            <a:r>
              <a:rPr lang="en-US" sz="1200" dirty="0" smtClean="0"/>
              <a:t> </a:t>
            </a:r>
            <a:r>
              <a:rPr lang="en-US" sz="1200" dirty="0" err="1" smtClean="0"/>
              <a:t>ове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преправке</a:t>
            </a:r>
            <a:r>
              <a:rPr lang="en-US" sz="1200" dirty="0" smtClean="0"/>
              <a:t>. </a:t>
            </a:r>
            <a:r>
              <a:rPr lang="en-US" sz="1200" dirty="0" err="1" smtClean="0"/>
              <a:t>Сцена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смештена</a:t>
            </a:r>
            <a:r>
              <a:rPr lang="en-US" sz="1200" dirty="0" smtClean="0"/>
              <a:t> у </a:t>
            </a:r>
            <a:r>
              <a:rPr lang="en-US" sz="1200" dirty="0" err="1" smtClean="0"/>
              <a:t>пустињу</a:t>
            </a:r>
            <a:r>
              <a:rPr lang="en-US" sz="1200" dirty="0" smtClean="0"/>
              <a:t> </a:t>
            </a:r>
            <a:r>
              <a:rPr lang="en-US" sz="1200" dirty="0" err="1" smtClean="0"/>
              <a:t>без</a:t>
            </a:r>
            <a:r>
              <a:rPr lang="en-US" sz="1200" dirty="0" smtClean="0"/>
              <a:t> </a:t>
            </a:r>
            <a:r>
              <a:rPr lang="en-US" sz="1200" dirty="0" err="1" smtClean="0"/>
              <a:t>вегетације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којом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пролази</a:t>
            </a:r>
            <a:r>
              <a:rPr lang="en-US" sz="1200" dirty="0" smtClean="0"/>
              <a:t> </a:t>
            </a:r>
            <a:r>
              <a:rPr lang="en-US" sz="1200" dirty="0" err="1" smtClean="0"/>
              <a:t>Каин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својом</a:t>
            </a:r>
            <a:r>
              <a:rPr lang="en-US" sz="1200" dirty="0" smtClean="0"/>
              <a:t> </a:t>
            </a:r>
            <a:r>
              <a:rPr lang="en-US" sz="1200" dirty="0" err="1" smtClean="0"/>
              <a:t>породицом</a:t>
            </a:r>
            <a:r>
              <a:rPr lang="en-US" sz="1200" dirty="0" smtClean="0"/>
              <a:t>. </a:t>
            </a:r>
            <a:r>
              <a:rPr lang="en-US" sz="1200" dirty="0" err="1" smtClean="0"/>
              <a:t>Иако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у </a:t>
            </a:r>
            <a:r>
              <a:rPr lang="en-US" sz="1200" dirty="0" err="1" smtClean="0"/>
              <a:t>време</a:t>
            </a:r>
            <a:r>
              <a:rPr lang="en-US" sz="1200" dirty="0" smtClean="0"/>
              <a:t> </a:t>
            </a:r>
            <a:r>
              <a:rPr lang="en-US" sz="1200" dirty="0" err="1" smtClean="0"/>
              <a:t>настанка</a:t>
            </a:r>
            <a:r>
              <a:rPr lang="en-US" sz="1200" dirty="0" smtClean="0"/>
              <a:t> </a:t>
            </a:r>
            <a:r>
              <a:rPr lang="en-US" sz="1200" dirty="0" err="1" smtClean="0"/>
              <a:t>слике</a:t>
            </a:r>
            <a:r>
              <a:rPr lang="en-US" sz="1200" dirty="0" smtClean="0"/>
              <a:t> </a:t>
            </a:r>
            <a:r>
              <a:rPr lang="en-US" sz="1200" dirty="0" err="1" smtClean="0"/>
              <a:t>теорија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еволуције</a:t>
            </a:r>
            <a:r>
              <a:rPr lang="en-US" sz="1200" dirty="0" smtClean="0"/>
              <a:t> </a:t>
            </a:r>
            <a:r>
              <a:rPr lang="en-US" sz="1200" dirty="0" err="1" smtClean="0"/>
              <a:t>увелико</a:t>
            </a:r>
            <a:r>
              <a:rPr lang="en-US" sz="1200" dirty="0" smtClean="0"/>
              <a:t> </a:t>
            </a:r>
            <a:r>
              <a:rPr lang="en-US" sz="1200" dirty="0" err="1" smtClean="0"/>
              <a:t>добила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значају</a:t>
            </a:r>
            <a:r>
              <a:rPr lang="en-US" sz="1200" dirty="0" smtClean="0"/>
              <a:t> у </a:t>
            </a:r>
            <a:r>
              <a:rPr lang="en-US" sz="1200" dirty="0" err="1" smtClean="0"/>
              <a:t>Француској</a:t>
            </a:r>
            <a:r>
              <a:rPr lang="en-US" sz="1200" dirty="0" smtClean="0"/>
              <a:t>, </a:t>
            </a:r>
            <a:r>
              <a:rPr lang="en-US" sz="1200" dirty="0" err="1" smtClean="0"/>
              <a:t>публика</a:t>
            </a:r>
            <a:r>
              <a:rPr lang="en-US" sz="1200" dirty="0" smtClean="0"/>
              <a:t> </a:t>
            </a:r>
            <a:r>
              <a:rPr lang="en-US" sz="1200" dirty="0" err="1" smtClean="0"/>
              <a:t>изгледа</a:t>
            </a:r>
            <a:r>
              <a:rPr lang="en-US" sz="1200" dirty="0" smtClean="0"/>
              <a:t> </a:t>
            </a:r>
            <a:r>
              <a:rPr lang="en-US" sz="1200" dirty="0" err="1" smtClean="0"/>
              <a:t>није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била</a:t>
            </a:r>
            <a:r>
              <a:rPr lang="en-US" sz="1200" dirty="0" smtClean="0"/>
              <a:t> </a:t>
            </a:r>
            <a:r>
              <a:rPr lang="en-US" sz="1200" dirty="0" err="1" smtClean="0"/>
              <a:t>спремна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прихвати</a:t>
            </a:r>
            <a:r>
              <a:rPr lang="en-US" sz="1200" dirty="0" smtClean="0"/>
              <a:t> </a:t>
            </a:r>
            <a:r>
              <a:rPr lang="en-US" sz="1200" dirty="0" err="1" smtClean="0"/>
              <a:t>изузетно</a:t>
            </a:r>
            <a:r>
              <a:rPr lang="en-US" sz="1200" dirty="0" smtClean="0"/>
              <a:t> </a:t>
            </a:r>
            <a:r>
              <a:rPr lang="en-US" sz="1200" dirty="0" err="1" smtClean="0"/>
              <a:t>другачију</a:t>
            </a:r>
            <a:r>
              <a:rPr lang="en-US" sz="1200" dirty="0" smtClean="0"/>
              <a:t> </a:t>
            </a:r>
            <a:r>
              <a:rPr lang="en-US" sz="1200" dirty="0" err="1" smtClean="0"/>
              <a:t>концепцију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приче</a:t>
            </a:r>
            <a:r>
              <a:rPr lang="en-US" sz="1200" dirty="0" smtClean="0"/>
              <a:t> о </a:t>
            </a:r>
            <a:r>
              <a:rPr lang="en-US" sz="1200" dirty="0" err="1" smtClean="0"/>
              <a:t>првом</a:t>
            </a:r>
            <a:r>
              <a:rPr lang="en-US" sz="1200" dirty="0" smtClean="0"/>
              <a:t> </a:t>
            </a:r>
            <a:r>
              <a:rPr lang="en-US" sz="1200" dirty="0" err="1" smtClean="0"/>
              <a:t>библијском</a:t>
            </a:r>
            <a:r>
              <a:rPr lang="en-US" sz="1200" dirty="0" smtClean="0"/>
              <a:t> </a:t>
            </a:r>
            <a:r>
              <a:rPr lang="en-US" sz="1200" dirty="0" err="1" smtClean="0"/>
              <a:t>убици</a:t>
            </a:r>
            <a:r>
              <a:rPr lang="en-US" sz="1200" dirty="0" smtClean="0"/>
              <a:t>, </a:t>
            </a:r>
            <a:r>
              <a:rPr lang="en-US" sz="1200" dirty="0" err="1" smtClean="0"/>
              <a:t>Каину</a:t>
            </a:r>
            <a:r>
              <a:rPr lang="en-US" sz="1200" dirty="0" smtClean="0"/>
              <a:t>. </a:t>
            </a:r>
            <a:r>
              <a:rPr lang="en-US" sz="1200" dirty="0" err="1" smtClean="0"/>
              <a:t>Нова</a:t>
            </a:r>
            <a:r>
              <a:rPr lang="en-US" sz="1200" dirty="0" smtClean="0"/>
              <a:t> </a:t>
            </a:r>
            <a:r>
              <a:rPr lang="en-US" sz="1200" dirty="0" err="1" smtClean="0"/>
              <a:t>интерпретација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захтевала</a:t>
            </a:r>
            <a:r>
              <a:rPr lang="en-US" sz="1200" dirty="0" smtClean="0"/>
              <a:t> и </a:t>
            </a:r>
            <a:r>
              <a:rPr lang="en-US" sz="1200" dirty="0" err="1" smtClean="0"/>
              <a:t>уверавајући</a:t>
            </a:r>
            <a:r>
              <a:rPr lang="en-US" sz="1200" dirty="0" smtClean="0"/>
              <a:t> </a:t>
            </a:r>
            <a:r>
              <a:rPr lang="en-US" sz="1200" dirty="0" err="1" smtClean="0"/>
              <a:t>литерарни</a:t>
            </a:r>
            <a:r>
              <a:rPr lang="en-US" sz="1200" dirty="0" smtClean="0"/>
              <a:t> </a:t>
            </a:r>
            <a:r>
              <a:rPr lang="en-US" sz="1200" dirty="0" err="1" smtClean="0"/>
              <a:t>алиби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који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сликар</a:t>
            </a:r>
            <a:r>
              <a:rPr lang="en-US" sz="1200" dirty="0" smtClean="0"/>
              <a:t> </a:t>
            </a:r>
            <a:r>
              <a:rPr lang="en-US" sz="1200" dirty="0" err="1" smtClean="0"/>
              <a:t>по</a:t>
            </a:r>
            <a:r>
              <a:rPr lang="en-US" sz="1200" dirty="0" smtClean="0"/>
              <a:t> </a:t>
            </a:r>
            <a:r>
              <a:rPr lang="en-US" sz="1200" dirty="0" err="1" smtClean="0"/>
              <a:t>свему</a:t>
            </a:r>
            <a:r>
              <a:rPr lang="en-US" sz="1200" dirty="0" smtClean="0"/>
              <a:t> </a:t>
            </a:r>
            <a:r>
              <a:rPr lang="en-US" sz="1200" dirty="0" err="1" smtClean="0"/>
              <a:t>судећи</a:t>
            </a:r>
            <a:r>
              <a:rPr lang="en-US" sz="1200" dirty="0" smtClean="0"/>
              <a:t> </a:t>
            </a:r>
            <a:r>
              <a:rPr lang="en-US" sz="1200" dirty="0" err="1" smtClean="0"/>
              <a:t>извео</a:t>
            </a:r>
            <a:r>
              <a:rPr lang="en-US" sz="1200" dirty="0" smtClean="0"/>
              <a:t> </a:t>
            </a:r>
            <a:r>
              <a:rPr lang="en-US" sz="1200" dirty="0" err="1" smtClean="0"/>
              <a:t>из</a:t>
            </a:r>
            <a:r>
              <a:rPr lang="en-US" sz="1200" dirty="0" smtClean="0"/>
              <a:t> </a:t>
            </a:r>
            <a:r>
              <a:rPr lang="en-US" sz="1200" dirty="0" err="1" smtClean="0"/>
              <a:t>песме</a:t>
            </a:r>
            <a:r>
              <a:rPr lang="en-US" sz="1200" dirty="0" smtClean="0"/>
              <a:t> </a:t>
            </a:r>
            <a:r>
              <a:rPr lang="en-US" sz="1200" dirty="0" err="1" smtClean="0"/>
              <a:t>Виктора</a:t>
            </a:r>
            <a:r>
              <a:rPr lang="en-US" sz="1200" dirty="0" smtClean="0"/>
              <a:t> </a:t>
            </a:r>
            <a:r>
              <a:rPr lang="en-US" sz="1200" dirty="0" err="1" smtClean="0"/>
              <a:t>Игоа</a:t>
            </a:r>
            <a:r>
              <a:rPr lang="en-US" sz="1200" dirty="0" smtClean="0"/>
              <a:t>, </a:t>
            </a:r>
            <a:r>
              <a:rPr lang="en-US" sz="1200" i="1" dirty="0" err="1" smtClean="0"/>
              <a:t>Легенда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векова</a:t>
            </a:r>
            <a:r>
              <a:rPr lang="en-US" sz="1200" dirty="0" smtClean="0"/>
              <a:t> (1859). </a:t>
            </a:r>
            <a:r>
              <a:rPr lang="en-US" sz="1200" dirty="0" err="1" smtClean="0"/>
              <a:t>Стихови</a:t>
            </a:r>
            <a:r>
              <a:rPr lang="en-US" sz="1200" dirty="0" smtClean="0"/>
              <a:t> </a:t>
            </a:r>
            <a:r>
              <a:rPr lang="en-US" sz="1200" dirty="0" err="1" smtClean="0"/>
              <a:t>Игоове</a:t>
            </a:r>
            <a:r>
              <a:rPr lang="en-US" sz="1200" dirty="0" smtClean="0"/>
              <a:t> </a:t>
            </a:r>
            <a:r>
              <a:rPr lang="en-US" sz="1200" dirty="0" err="1" smtClean="0"/>
              <a:t>песме</a:t>
            </a:r>
            <a:r>
              <a:rPr lang="en-US" sz="1200" dirty="0" smtClean="0"/>
              <a:t> </a:t>
            </a:r>
            <a:r>
              <a:rPr lang="en-US" sz="1200" i="1" dirty="0" err="1" smtClean="0"/>
              <a:t>Свест</a:t>
            </a:r>
            <a:r>
              <a:rPr lang="en-US" sz="1200" dirty="0" smtClean="0"/>
              <a:t> </a:t>
            </a:r>
            <a:r>
              <a:rPr lang="en-US" sz="1200" dirty="0" err="1" smtClean="0"/>
              <a:t>из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Легенде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векова</a:t>
            </a:r>
            <a:r>
              <a:rPr lang="en-US" sz="1200" dirty="0" smtClean="0"/>
              <a:t>, </a:t>
            </a:r>
            <a:r>
              <a:rPr lang="en-US" sz="1200" dirty="0" err="1" smtClean="0"/>
              <a:t>можда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донекле</a:t>
            </a:r>
            <a:r>
              <a:rPr lang="en-US" sz="1200" dirty="0" smtClean="0"/>
              <a:t> </a:t>
            </a:r>
            <a:r>
              <a:rPr lang="en-US" sz="1200" dirty="0" err="1" smtClean="0"/>
              <a:t>инспирисали</a:t>
            </a:r>
            <a:r>
              <a:rPr lang="en-US" sz="1200" dirty="0" smtClean="0"/>
              <a:t> </a:t>
            </a:r>
            <a:r>
              <a:rPr lang="en-US" sz="1200" dirty="0" err="1" smtClean="0"/>
              <a:t>Кормона</a:t>
            </a:r>
            <a:r>
              <a:rPr lang="en-US" sz="1200" dirty="0" smtClean="0"/>
              <a:t>: </a:t>
            </a:r>
            <a:r>
              <a:rPr lang="en-US" sz="1200" i="1" dirty="0" err="1" smtClean="0"/>
              <a:t>Док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је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са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својом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децом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обучен</a:t>
            </a:r>
            <a:r>
              <a:rPr lang="en-US" sz="1200" i="1" dirty="0" smtClean="0"/>
              <a:t> у </a:t>
            </a:r>
            <a:r>
              <a:rPr lang="en-US" sz="1200" i="1" dirty="0" err="1" smtClean="0"/>
              <a:t>животињску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кожу</a:t>
            </a:r>
            <a:r>
              <a:rPr lang="en-US" sz="1200" i="1" dirty="0" smtClean="0"/>
              <a:t>,/ </a:t>
            </a:r>
            <a:r>
              <a:rPr lang="en-US" sz="1200" i="1" dirty="0" err="1" smtClean="0"/>
              <a:t>Запуштен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помодрео</a:t>
            </a:r>
            <a:r>
              <a:rPr lang="en-US" sz="1200" i="1" dirty="0" smtClean="0"/>
              <a:t> у </a:t>
            </a:r>
            <a:r>
              <a:rPr lang="en-US" sz="1200" i="1" dirty="0" err="1" smtClean="0"/>
              <a:t>сред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олуја</a:t>
            </a:r>
            <a:r>
              <a:rPr lang="en-US" sz="1200" i="1" dirty="0" smtClean="0"/>
              <a:t>,/ </a:t>
            </a:r>
            <a:r>
              <a:rPr lang="en-US" sz="1200" i="1" dirty="0" err="1" smtClean="0"/>
              <a:t>Каин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бежао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од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Господа</a:t>
            </a:r>
            <a:r>
              <a:rPr lang="en-US" sz="1200" i="1" dirty="0" smtClean="0"/>
              <a:t>...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Кормоновој</a:t>
            </a:r>
            <a:r>
              <a:rPr lang="en-US" sz="1200" dirty="0" smtClean="0"/>
              <a:t> </a:t>
            </a:r>
            <a:r>
              <a:rPr lang="en-US" sz="1200" dirty="0" err="1" smtClean="0"/>
              <a:t>слици</a:t>
            </a:r>
            <a:r>
              <a:rPr lang="en-US" sz="1200" dirty="0" smtClean="0"/>
              <a:t>, </a:t>
            </a:r>
            <a:r>
              <a:rPr lang="en-US" sz="1200" dirty="0" err="1" smtClean="0"/>
              <a:t>долази</a:t>
            </a:r>
            <a:r>
              <a:rPr lang="en-US" sz="1200" dirty="0" smtClean="0"/>
              <a:t> </a:t>
            </a:r>
            <a:r>
              <a:rPr lang="en-US" sz="1200" dirty="0" err="1" smtClean="0"/>
              <a:t>до</a:t>
            </a:r>
            <a:r>
              <a:rPr lang="en-US" sz="1200" dirty="0" smtClean="0"/>
              <a:t> </a:t>
            </a:r>
            <a:r>
              <a:rPr lang="en-US" sz="1200" dirty="0" err="1" smtClean="0"/>
              <a:t>кодирања</a:t>
            </a:r>
            <a:r>
              <a:rPr lang="en-US" sz="1200" dirty="0" smtClean="0"/>
              <a:t> </a:t>
            </a:r>
            <a:r>
              <a:rPr lang="en-US" sz="1200" dirty="0" err="1" smtClean="0"/>
              <a:t>људског</a:t>
            </a:r>
            <a:r>
              <a:rPr lang="en-US" sz="1200" dirty="0" smtClean="0"/>
              <a:t> </a:t>
            </a:r>
            <a:r>
              <a:rPr lang="en-US" sz="1200" dirty="0" err="1" smtClean="0"/>
              <a:t>тела</a:t>
            </a:r>
            <a:r>
              <a:rPr lang="en-US" sz="1200" dirty="0" smtClean="0"/>
              <a:t> у </a:t>
            </a:r>
            <a:r>
              <a:rPr lang="en-US" sz="1200" dirty="0" err="1" smtClean="0"/>
              <a:t>кључу</a:t>
            </a:r>
            <a:r>
              <a:rPr lang="en-US" sz="1200" dirty="0" smtClean="0"/>
              <a:t> </a:t>
            </a:r>
            <a:r>
              <a:rPr lang="en-US" sz="1200" dirty="0" err="1" smtClean="0"/>
              <a:t>еволуције</a:t>
            </a:r>
            <a:r>
              <a:rPr lang="en-US" sz="1200" dirty="0" smtClean="0"/>
              <a:t>, </a:t>
            </a:r>
            <a:r>
              <a:rPr lang="en-US" sz="1200" dirty="0" err="1" smtClean="0"/>
              <a:t>што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најинтензивније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изражено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приказу</a:t>
            </a:r>
            <a:r>
              <a:rPr lang="en-US" sz="1200" dirty="0" smtClean="0"/>
              <a:t> </a:t>
            </a:r>
            <a:r>
              <a:rPr lang="en-US" sz="1200" dirty="0" err="1" smtClean="0"/>
              <a:t>Каинове</a:t>
            </a:r>
            <a:r>
              <a:rPr lang="en-US" sz="1200" dirty="0" smtClean="0"/>
              <a:t> </a:t>
            </a:r>
            <a:r>
              <a:rPr lang="en-US" sz="1200" dirty="0" err="1" smtClean="0"/>
              <a:t>фигуре</a:t>
            </a:r>
            <a:r>
              <a:rPr lang="en-US" sz="1200" dirty="0" smtClean="0"/>
              <a:t>. </a:t>
            </a:r>
            <a:r>
              <a:rPr lang="en-US" sz="1200" dirty="0" err="1" smtClean="0"/>
              <a:t>Сада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означитељи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праисторијских</a:t>
            </a:r>
            <a:r>
              <a:rPr lang="en-US" sz="1200" dirty="0" smtClean="0"/>
              <a:t> </a:t>
            </a:r>
            <a:r>
              <a:rPr lang="en-US" sz="1200" dirty="0" err="1" smtClean="0"/>
              <a:t>времена</a:t>
            </a:r>
            <a:r>
              <a:rPr lang="en-US" sz="1200" dirty="0" smtClean="0"/>
              <a:t> </a:t>
            </a:r>
            <a:r>
              <a:rPr lang="en-US" sz="1200" dirty="0" err="1" smtClean="0"/>
              <a:t>не</a:t>
            </a:r>
            <a:r>
              <a:rPr lang="en-US" sz="1200" dirty="0" smtClean="0"/>
              <a:t> </a:t>
            </a:r>
            <a:r>
              <a:rPr lang="en-US" sz="1200" dirty="0" err="1" smtClean="0"/>
              <a:t>исписују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око</a:t>
            </a:r>
            <a:r>
              <a:rPr lang="en-US" sz="1200" dirty="0" smtClean="0"/>
              <a:t> </a:t>
            </a:r>
            <a:r>
              <a:rPr lang="en-US" sz="1200" dirty="0" err="1" smtClean="0"/>
              <a:t>тела</a:t>
            </a:r>
            <a:r>
              <a:rPr lang="en-US" sz="1200" dirty="0" smtClean="0"/>
              <a:t>, </a:t>
            </a:r>
            <a:r>
              <a:rPr lang="en-US" sz="1200" dirty="0" err="1" smtClean="0"/>
              <a:t>представљањем</a:t>
            </a:r>
            <a:r>
              <a:rPr lang="en-US" sz="1200" dirty="0" smtClean="0"/>
              <a:t> </a:t>
            </a:r>
            <a:r>
              <a:rPr lang="en-US" sz="1200" dirty="0" err="1" smtClean="0"/>
              <a:t>праисторијских</a:t>
            </a:r>
            <a:r>
              <a:rPr lang="en-US" sz="1200" dirty="0" smtClean="0"/>
              <a:t> </a:t>
            </a:r>
            <a:r>
              <a:rPr lang="en-US" sz="1200" dirty="0" err="1" smtClean="0"/>
              <a:t>алата</a:t>
            </a:r>
            <a:r>
              <a:rPr lang="en-US" sz="1200" dirty="0" smtClean="0"/>
              <a:t>, </a:t>
            </a:r>
            <a:r>
              <a:rPr lang="en-US" sz="1200" dirty="0" err="1" smtClean="0"/>
              <a:t>оружја</a:t>
            </a:r>
            <a:r>
              <a:rPr lang="en-US" sz="1200" dirty="0" smtClean="0"/>
              <a:t> </a:t>
            </a:r>
            <a:r>
              <a:rPr lang="en-US" sz="1200" dirty="0" err="1" smtClean="0"/>
              <a:t>или</a:t>
            </a:r>
            <a:r>
              <a:rPr lang="en-US" sz="1200" dirty="0" smtClean="0"/>
              <a:t> </a:t>
            </a:r>
            <a:r>
              <a:rPr lang="en-US" sz="1200" dirty="0" err="1" smtClean="0"/>
              <a:t>обичаја</a:t>
            </a:r>
            <a:r>
              <a:rPr lang="en-US" sz="1200" dirty="0" smtClean="0"/>
              <a:t> </a:t>
            </a:r>
            <a:r>
              <a:rPr lang="en-US" sz="1200" dirty="0" err="1" smtClean="0"/>
              <a:t>људи</a:t>
            </a:r>
            <a:r>
              <a:rPr lang="sr-Cyrl-RS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 err="1" smtClean="0"/>
              <a:t>Они</a:t>
            </a:r>
            <a:r>
              <a:rPr lang="en-US" sz="1200" dirty="0" smtClean="0"/>
              <a:t> у </a:t>
            </a:r>
            <a:r>
              <a:rPr lang="en-US" sz="1200" i="1" dirty="0" err="1" smtClean="0"/>
              <a:t>Каину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продиру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из</a:t>
            </a:r>
            <a:r>
              <a:rPr lang="en-US" sz="1200" dirty="0" smtClean="0"/>
              <a:t> </a:t>
            </a:r>
            <a:r>
              <a:rPr lang="en-US" sz="1200" dirty="0" err="1" smtClean="0"/>
              <a:t>тела</a:t>
            </a:r>
            <a:r>
              <a:rPr lang="en-US" sz="1200" dirty="0" smtClean="0"/>
              <a:t> </a:t>
            </a:r>
            <a:r>
              <a:rPr lang="en-US" sz="1200" dirty="0" err="1" smtClean="0"/>
              <a:t>самих</a:t>
            </a:r>
            <a:r>
              <a:rPr lang="en-US" sz="1200" dirty="0" smtClean="0"/>
              <a:t>, </a:t>
            </a:r>
            <a:r>
              <a:rPr lang="en-US" sz="1200" dirty="0" err="1" smtClean="0"/>
              <a:t>попут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примордијалног</a:t>
            </a:r>
            <a:r>
              <a:rPr lang="en-US" sz="1200" dirty="0" smtClean="0"/>
              <a:t> </a:t>
            </a:r>
            <a:r>
              <a:rPr lang="en-US" sz="1200" dirty="0" err="1" smtClean="0"/>
              <a:t>бића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Редоновом</a:t>
            </a:r>
            <a:r>
              <a:rPr lang="en-US" sz="1200" dirty="0" smtClean="0"/>
              <a:t> </a:t>
            </a:r>
            <a:r>
              <a:rPr lang="en-US" sz="1200" dirty="0" err="1" smtClean="0"/>
              <a:t>цртежу</a:t>
            </a:r>
            <a:r>
              <a:rPr lang="en-US" sz="1200" dirty="0" smtClean="0"/>
              <a:t>. И </a:t>
            </a:r>
            <a:r>
              <a:rPr lang="en-US" sz="1200" dirty="0" err="1" smtClean="0"/>
              <a:t>овде</a:t>
            </a:r>
            <a:r>
              <a:rPr lang="en-US" sz="1200" dirty="0" smtClean="0"/>
              <a:t> </a:t>
            </a:r>
            <a:r>
              <a:rPr lang="en-US" sz="1200" dirty="0" err="1" smtClean="0"/>
              <a:t>нижи</a:t>
            </a:r>
            <a:r>
              <a:rPr lang="en-US" sz="1200" dirty="0" smtClean="0"/>
              <a:t> </a:t>
            </a:r>
            <a:r>
              <a:rPr lang="en-US" sz="1200" dirty="0" err="1" smtClean="0"/>
              <a:t>еволутивни</a:t>
            </a:r>
            <a:r>
              <a:rPr lang="en-US" sz="1200" dirty="0" smtClean="0"/>
              <a:t> </a:t>
            </a:r>
            <a:r>
              <a:rPr lang="en-US" sz="1200" dirty="0" err="1" smtClean="0"/>
              <a:t>ступањ</a:t>
            </a:r>
            <a:r>
              <a:rPr lang="en-US" sz="1200" dirty="0" smtClean="0"/>
              <a:t> </a:t>
            </a:r>
            <a:r>
              <a:rPr lang="en-US" sz="1200" dirty="0" err="1" smtClean="0"/>
              <a:t>одаје</a:t>
            </a:r>
            <a:r>
              <a:rPr lang="en-US" sz="1200" dirty="0" smtClean="0"/>
              <a:t> </a:t>
            </a:r>
            <a:r>
              <a:rPr lang="en-US" sz="1200" dirty="0" err="1" smtClean="0"/>
              <a:t>Каиново</a:t>
            </a:r>
            <a:r>
              <a:rPr lang="en-US" sz="1200" dirty="0" smtClean="0"/>
              <a:t> </a:t>
            </a:r>
            <a:r>
              <a:rPr lang="en-US" sz="1200" dirty="0" err="1" smtClean="0"/>
              <a:t>ниско</a:t>
            </a:r>
            <a:r>
              <a:rPr lang="en-US" sz="1200" dirty="0" smtClean="0"/>
              <a:t>, </a:t>
            </a:r>
            <a:r>
              <a:rPr lang="en-US" sz="1200" dirty="0" err="1" smtClean="0"/>
              <a:t>истурено</a:t>
            </a:r>
            <a:r>
              <a:rPr lang="en-US" sz="1200" dirty="0" smtClean="0"/>
              <a:t> </a:t>
            </a:r>
            <a:r>
              <a:rPr lang="en-US" sz="1200" dirty="0" err="1" smtClean="0"/>
              <a:t>чело</a:t>
            </a:r>
            <a:r>
              <a:rPr lang="en-US" sz="1200" dirty="0" smtClean="0"/>
              <a:t> и </a:t>
            </a:r>
            <a:r>
              <a:rPr lang="en-US" sz="1200" dirty="0" err="1" smtClean="0"/>
              <a:t>обрве</a:t>
            </a:r>
            <a:r>
              <a:rPr lang="en-US" sz="1200" dirty="0" smtClean="0"/>
              <a:t>. </a:t>
            </a:r>
            <a:r>
              <a:rPr lang="en-US" sz="1200" dirty="0" err="1" smtClean="0"/>
              <a:t>Глава</a:t>
            </a:r>
            <a:r>
              <a:rPr lang="en-US" sz="1200" dirty="0" smtClean="0"/>
              <a:t> </a:t>
            </a:r>
            <a:r>
              <a:rPr lang="en-US" sz="1200" dirty="0" err="1" smtClean="0"/>
              <a:t>му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погнута</a:t>
            </a:r>
            <a:r>
              <a:rPr lang="en-US" sz="1200" dirty="0" smtClean="0"/>
              <a:t> </a:t>
            </a:r>
            <a:r>
              <a:rPr lang="en-US" sz="1200" dirty="0" err="1" smtClean="0"/>
              <a:t>напред</a:t>
            </a:r>
            <a:r>
              <a:rPr lang="en-US" sz="1200" dirty="0" smtClean="0"/>
              <a:t>, </a:t>
            </a:r>
            <a:r>
              <a:rPr lang="en-US" sz="1200" dirty="0" err="1" smtClean="0"/>
              <a:t>торзо</a:t>
            </a:r>
            <a:r>
              <a:rPr lang="en-US" sz="1200" dirty="0" smtClean="0"/>
              <a:t> </a:t>
            </a:r>
            <a:r>
              <a:rPr lang="en-US" sz="1200" dirty="0" err="1" smtClean="0"/>
              <a:t>опуштен</a:t>
            </a:r>
            <a:r>
              <a:rPr lang="en-US" sz="1200" dirty="0" smtClean="0"/>
              <a:t>, </a:t>
            </a:r>
            <a:r>
              <a:rPr lang="en-US" sz="1200" dirty="0" err="1" smtClean="0"/>
              <a:t>крива</a:t>
            </a:r>
            <a:r>
              <a:rPr lang="en-US" sz="1200" dirty="0" smtClean="0"/>
              <a:t> </a:t>
            </a:r>
            <a:r>
              <a:rPr lang="en-US" sz="1200" dirty="0" err="1" smtClean="0"/>
              <a:t>леђа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пренаглашена</a:t>
            </a:r>
            <a:r>
              <a:rPr lang="en-US" sz="1200" dirty="0" smtClean="0"/>
              <a:t>, а </a:t>
            </a:r>
            <a:r>
              <a:rPr lang="en-US" sz="1200" dirty="0" err="1" smtClean="0"/>
              <a:t>телесна</a:t>
            </a:r>
            <a:r>
              <a:rPr lang="en-US" sz="1200" dirty="0" smtClean="0"/>
              <a:t> </a:t>
            </a:r>
            <a:r>
              <a:rPr lang="en-US" sz="1200" dirty="0" err="1" smtClean="0"/>
              <a:t>контура</a:t>
            </a:r>
            <a:r>
              <a:rPr lang="en-US" sz="1200" dirty="0" smtClean="0"/>
              <a:t> </a:t>
            </a:r>
            <a:r>
              <a:rPr lang="en-US" sz="1200" dirty="0" err="1" smtClean="0"/>
              <a:t>још</a:t>
            </a:r>
            <a:r>
              <a:rPr lang="en-US" sz="1200" dirty="0" smtClean="0"/>
              <a:t> </a:t>
            </a:r>
            <a:r>
              <a:rPr lang="en-US" sz="1200" dirty="0" err="1" smtClean="0"/>
              <a:t>више</a:t>
            </a:r>
            <a:r>
              <a:rPr lang="en-US" sz="1200" dirty="0" smtClean="0"/>
              <a:t> </a:t>
            </a:r>
            <a:r>
              <a:rPr lang="en-US" sz="1200" dirty="0" err="1" smtClean="0"/>
              <a:t>изражена</a:t>
            </a:r>
            <a:r>
              <a:rPr lang="en-US" sz="1200" dirty="0" smtClean="0"/>
              <a:t> </a:t>
            </a:r>
            <a:r>
              <a:rPr lang="en-US" sz="1200" dirty="0" err="1" smtClean="0"/>
              <a:t>раменима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налазе</a:t>
            </a:r>
            <a:r>
              <a:rPr lang="en-US" sz="1200" dirty="0" smtClean="0"/>
              <a:t> </a:t>
            </a:r>
            <a:r>
              <a:rPr lang="en-US" sz="1200" dirty="0" err="1" smtClean="0"/>
              <a:t>далеко</a:t>
            </a:r>
            <a:r>
              <a:rPr lang="en-US" sz="1200" dirty="0" smtClean="0"/>
              <a:t> </a:t>
            </a:r>
            <a:r>
              <a:rPr lang="en-US" sz="1200" dirty="0" err="1" smtClean="0"/>
              <a:t>испред</a:t>
            </a:r>
            <a:r>
              <a:rPr lang="en-US" sz="1200" dirty="0" smtClean="0"/>
              <a:t> </a:t>
            </a:r>
            <a:r>
              <a:rPr lang="en-US" sz="1200" dirty="0" err="1" smtClean="0"/>
              <a:t>уобичајеног</a:t>
            </a:r>
            <a:r>
              <a:rPr lang="en-US" sz="1200" dirty="0" smtClean="0"/>
              <a:t> </a:t>
            </a:r>
            <a:r>
              <a:rPr lang="en-US" sz="1200" dirty="0" err="1" smtClean="0"/>
              <a:t>места</a:t>
            </a:r>
            <a:r>
              <a:rPr lang="en-US" sz="1200" dirty="0" smtClean="0"/>
              <a:t>. </a:t>
            </a:r>
            <a:r>
              <a:rPr lang="en-US" sz="1200" dirty="0" err="1" smtClean="0"/>
              <a:t>Танка</a:t>
            </a:r>
            <a:r>
              <a:rPr lang="en-US" sz="1200" dirty="0" smtClean="0"/>
              <a:t> </a:t>
            </a:r>
            <a:r>
              <a:rPr lang="en-US" sz="1200" dirty="0" err="1" smtClean="0"/>
              <a:t>линија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између</a:t>
            </a:r>
            <a:r>
              <a:rPr lang="en-US" sz="1200" dirty="0" smtClean="0"/>
              <a:t> </a:t>
            </a:r>
            <a:r>
              <a:rPr lang="en-US" sz="1200" dirty="0" err="1" smtClean="0"/>
              <a:t>човека</a:t>
            </a:r>
            <a:r>
              <a:rPr lang="en-US" sz="1200" dirty="0" smtClean="0"/>
              <a:t> и </a:t>
            </a:r>
            <a:r>
              <a:rPr lang="en-US" sz="1200" dirty="0" err="1" smtClean="0"/>
              <a:t>звери</a:t>
            </a:r>
            <a:r>
              <a:rPr lang="en-US" sz="1200" dirty="0" smtClean="0"/>
              <a:t>, </a:t>
            </a:r>
            <a:r>
              <a:rPr lang="en-US" sz="1200" dirty="0" err="1" smtClean="0"/>
              <a:t>евидентна</a:t>
            </a:r>
            <a:r>
              <a:rPr lang="en-US" sz="1200" dirty="0" smtClean="0"/>
              <a:t> у </a:t>
            </a:r>
            <a:r>
              <a:rPr lang="en-US" sz="1200" dirty="0" err="1" smtClean="0"/>
              <a:t>физиогномији</a:t>
            </a:r>
            <a:r>
              <a:rPr lang="en-US" sz="1200" dirty="0" smtClean="0"/>
              <a:t> </a:t>
            </a:r>
            <a:r>
              <a:rPr lang="en-US" sz="1200" dirty="0" err="1" smtClean="0"/>
              <a:t>тела</a:t>
            </a:r>
            <a:r>
              <a:rPr lang="en-US" sz="1200" dirty="0" smtClean="0"/>
              <a:t>, </a:t>
            </a:r>
            <a:r>
              <a:rPr lang="en-US" sz="1200" dirty="0" err="1" smtClean="0"/>
              <a:t>поновљена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и </a:t>
            </a:r>
            <a:r>
              <a:rPr lang="en-US" sz="1200" dirty="0" err="1" smtClean="0"/>
              <a:t>кроз</a:t>
            </a:r>
            <a:r>
              <a:rPr lang="en-US" sz="1200" dirty="0" smtClean="0"/>
              <a:t> </a:t>
            </a:r>
            <a:r>
              <a:rPr lang="en-US" sz="1200" dirty="0" err="1" smtClean="0"/>
              <a:t>структуру</a:t>
            </a:r>
            <a:r>
              <a:rPr lang="en-US" sz="1200" dirty="0" smtClean="0"/>
              <a:t> </a:t>
            </a:r>
            <a:r>
              <a:rPr lang="en-US" sz="1200" dirty="0" err="1" smtClean="0"/>
              <a:t>композиције</a:t>
            </a:r>
            <a:r>
              <a:rPr lang="en-US" sz="1200" dirty="0" smtClean="0"/>
              <a:t>. У </a:t>
            </a:r>
            <a:r>
              <a:rPr lang="en-US" sz="1200" dirty="0" err="1" smtClean="0"/>
              <a:t>центру</a:t>
            </a:r>
            <a:r>
              <a:rPr lang="en-US" sz="1200" dirty="0" smtClean="0"/>
              <a:t> </a:t>
            </a:r>
            <a:r>
              <a:rPr lang="en-US" sz="1200" dirty="0" err="1" smtClean="0"/>
              <a:t>слике</a:t>
            </a:r>
            <a:r>
              <a:rPr lang="en-US" sz="1200" dirty="0" smtClean="0"/>
              <a:t>, </a:t>
            </a:r>
            <a:r>
              <a:rPr lang="en-US" sz="1200" dirty="0" err="1" smtClean="0"/>
              <a:t>круг</a:t>
            </a:r>
            <a:r>
              <a:rPr lang="en-US" sz="1200" dirty="0" smtClean="0"/>
              <a:t> </a:t>
            </a:r>
            <a:r>
              <a:rPr lang="en-US" sz="1200" dirty="0" err="1" smtClean="0"/>
              <a:t>лешева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употпуњен</a:t>
            </a:r>
            <a:r>
              <a:rPr lang="en-US" sz="1200" dirty="0" smtClean="0"/>
              <a:t> </a:t>
            </a:r>
            <a:r>
              <a:rPr lang="en-US" sz="1200" dirty="0" err="1" smtClean="0"/>
              <a:t>фигуром</a:t>
            </a:r>
            <a:r>
              <a:rPr lang="en-US" sz="1200" dirty="0" smtClean="0"/>
              <a:t> </a:t>
            </a:r>
            <a:r>
              <a:rPr lang="en-US" sz="1200" dirty="0" err="1" smtClean="0"/>
              <a:t>Каинове</a:t>
            </a:r>
            <a:r>
              <a:rPr lang="en-US" sz="1200" dirty="0" smtClean="0"/>
              <a:t> </a:t>
            </a:r>
            <a:r>
              <a:rPr lang="en-US" sz="1200" dirty="0" err="1" smtClean="0"/>
              <a:t>жене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децом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који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у </a:t>
            </a:r>
            <a:r>
              <a:rPr lang="en-US" sz="1200" dirty="0" err="1" smtClean="0"/>
              <a:t>пасивној</a:t>
            </a:r>
            <a:r>
              <a:rPr lang="en-US" sz="1200" dirty="0" smtClean="0"/>
              <a:t> </a:t>
            </a:r>
            <a:r>
              <a:rPr lang="en-US" sz="1200" dirty="0" err="1" smtClean="0"/>
              <a:t>близини</a:t>
            </a:r>
            <a:r>
              <a:rPr lang="en-US" sz="1200" dirty="0" smtClean="0"/>
              <a:t> </a:t>
            </a:r>
            <a:r>
              <a:rPr lang="en-US" sz="1200" dirty="0" err="1" smtClean="0"/>
              <a:t>животињског</a:t>
            </a:r>
            <a:r>
              <a:rPr lang="en-US" sz="1200" dirty="0" smtClean="0"/>
              <a:t> </a:t>
            </a:r>
            <a:r>
              <a:rPr lang="en-US" sz="1200" dirty="0" err="1" smtClean="0"/>
              <a:t>меса</a:t>
            </a:r>
            <a:r>
              <a:rPr lang="en-US" sz="1200" dirty="0" smtClean="0"/>
              <a:t>, </a:t>
            </a:r>
            <a:r>
              <a:rPr lang="en-US" sz="1200" dirty="0" err="1" smtClean="0"/>
              <a:t>практично</a:t>
            </a:r>
            <a:r>
              <a:rPr lang="en-US" sz="1200" dirty="0" smtClean="0"/>
              <a:t> </a:t>
            </a:r>
            <a:r>
              <a:rPr lang="en-US" sz="1200" dirty="0" err="1" smtClean="0"/>
              <a:t>изједначени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њим</a:t>
            </a:r>
            <a:r>
              <a:rPr lang="en-US" sz="1200" dirty="0" smtClean="0"/>
              <a:t>. </a:t>
            </a:r>
            <a:r>
              <a:rPr lang="en-US" sz="1200" dirty="0" err="1" smtClean="0"/>
              <a:t>Хијерархија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одваја</a:t>
            </a:r>
            <a:r>
              <a:rPr lang="en-US" sz="1200" dirty="0" smtClean="0"/>
              <a:t> </a:t>
            </a:r>
            <a:r>
              <a:rPr lang="en-US" sz="1200" dirty="0" err="1" smtClean="0"/>
              <a:t>људе</a:t>
            </a:r>
            <a:r>
              <a:rPr lang="en-US" sz="1200" dirty="0" smtClean="0"/>
              <a:t> </a:t>
            </a:r>
            <a:r>
              <a:rPr lang="en-US" sz="1200" dirty="0" err="1" smtClean="0"/>
              <a:t>од</a:t>
            </a:r>
            <a:r>
              <a:rPr lang="en-US" sz="1200" dirty="0" smtClean="0"/>
              <a:t> </a:t>
            </a:r>
            <a:r>
              <a:rPr lang="en-US" sz="1200" dirty="0" err="1" smtClean="0"/>
              <a:t>звери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и у </a:t>
            </a:r>
            <a:r>
              <a:rPr lang="en-US" sz="1200" dirty="0" err="1" smtClean="0"/>
              <a:t>Дарвиновом</a:t>
            </a:r>
            <a:r>
              <a:rPr lang="en-US" sz="1200" dirty="0" smtClean="0"/>
              <a:t> </a:t>
            </a:r>
            <a:r>
              <a:rPr lang="en-US" sz="1200" dirty="0" err="1" smtClean="0"/>
              <a:t>систему</a:t>
            </a:r>
            <a:r>
              <a:rPr lang="en-US" sz="1200" dirty="0" smtClean="0"/>
              <a:t>, </a:t>
            </a:r>
            <a:r>
              <a:rPr lang="en-US" sz="1200" dirty="0" err="1" smtClean="0"/>
              <a:t>потпуно</a:t>
            </a:r>
            <a:r>
              <a:rPr lang="en-US" sz="1200" dirty="0" smtClean="0"/>
              <a:t> </a:t>
            </a:r>
            <a:r>
              <a:rPr lang="en-US" sz="1200" dirty="0" err="1" smtClean="0"/>
              <a:t>дестабилизована</a:t>
            </a:r>
            <a:r>
              <a:rPr lang="en-US" sz="1200" dirty="0" smtClean="0"/>
              <a:t>. </a:t>
            </a:r>
            <a:r>
              <a:rPr lang="en-US" sz="1200" dirty="0" err="1" smtClean="0"/>
              <a:t>Веза</a:t>
            </a:r>
            <a:r>
              <a:rPr lang="en-US" sz="1200" dirty="0" smtClean="0"/>
              <a:t> </a:t>
            </a:r>
            <a:r>
              <a:rPr lang="en-US" sz="1200" dirty="0" err="1" smtClean="0"/>
              <a:t>између</a:t>
            </a:r>
            <a:r>
              <a:rPr lang="en-US" sz="1200" dirty="0" smtClean="0"/>
              <a:t> </a:t>
            </a:r>
            <a:r>
              <a:rPr lang="en-US" sz="1200" dirty="0" err="1" smtClean="0"/>
              <a:t>ове</a:t>
            </a:r>
            <a:r>
              <a:rPr lang="en-US" sz="1200" dirty="0" smtClean="0"/>
              <a:t> и </a:t>
            </a:r>
            <a:r>
              <a:rPr lang="en-US" sz="1200" dirty="0" err="1" smtClean="0"/>
              <a:t>Редонове</a:t>
            </a:r>
            <a:r>
              <a:rPr lang="en-US" sz="1200" dirty="0" smtClean="0"/>
              <a:t> </a:t>
            </a:r>
            <a:r>
              <a:rPr lang="en-US" sz="1200" dirty="0" err="1" smtClean="0"/>
              <a:t>слике</a:t>
            </a:r>
            <a:r>
              <a:rPr lang="en-US" sz="1200" dirty="0" smtClean="0"/>
              <a:t> </a:t>
            </a:r>
            <a:r>
              <a:rPr lang="en-US" sz="1200" dirty="0" err="1" smtClean="0"/>
              <a:t>може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наћи</a:t>
            </a:r>
            <a:r>
              <a:rPr lang="en-US" sz="1200" dirty="0" smtClean="0"/>
              <a:t> и у </a:t>
            </a:r>
            <a:r>
              <a:rPr lang="en-US" sz="1200" dirty="0" err="1" smtClean="0"/>
              <a:t>интелектуалној</a:t>
            </a:r>
            <a:r>
              <a:rPr lang="en-US" sz="1200" dirty="0" smtClean="0"/>
              <a:t> </a:t>
            </a:r>
            <a:r>
              <a:rPr lang="en-US" sz="1200" dirty="0" err="1" smtClean="0"/>
              <a:t>димензији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изостаје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свим</a:t>
            </a:r>
            <a:r>
              <a:rPr lang="en-US" sz="1200" dirty="0" smtClean="0"/>
              <a:t> </a:t>
            </a:r>
            <a:r>
              <a:rPr lang="en-US" sz="1200" dirty="0" err="1" smtClean="0"/>
              <a:t>фигурама</a:t>
            </a:r>
            <a:r>
              <a:rPr lang="en-US" sz="1200" dirty="0" smtClean="0"/>
              <a:t>, </a:t>
            </a:r>
            <a:r>
              <a:rPr lang="en-US" sz="1200" dirty="0" err="1" smtClean="0"/>
              <a:t>сем</a:t>
            </a:r>
            <a:r>
              <a:rPr lang="en-US" sz="1200" dirty="0" smtClean="0"/>
              <a:t> </a:t>
            </a:r>
            <a:r>
              <a:rPr lang="en-US" sz="1200" dirty="0" err="1" smtClean="0"/>
              <a:t>Каиновој</a:t>
            </a:r>
            <a:r>
              <a:rPr lang="en-US" sz="1200" dirty="0" smtClean="0"/>
              <a:t>, </a:t>
            </a:r>
            <a:r>
              <a:rPr lang="en-US" sz="1200" dirty="0" err="1" smtClean="0"/>
              <a:t>чије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би</a:t>
            </a:r>
            <a:r>
              <a:rPr lang="en-US" sz="1200" dirty="0" smtClean="0"/>
              <a:t> </a:t>
            </a:r>
            <a:r>
              <a:rPr lang="en-US" sz="1200" dirty="0" err="1" smtClean="0"/>
              <a:t>избраздано</a:t>
            </a:r>
            <a:r>
              <a:rPr lang="en-US" sz="1200" dirty="0" smtClean="0"/>
              <a:t> </a:t>
            </a:r>
            <a:r>
              <a:rPr lang="en-US" sz="1200" dirty="0" err="1" smtClean="0"/>
              <a:t>чело</a:t>
            </a:r>
            <a:r>
              <a:rPr lang="en-US" sz="1200" dirty="0" smtClean="0"/>
              <a:t> </a:t>
            </a:r>
            <a:r>
              <a:rPr lang="en-US" sz="1200" dirty="0" err="1" smtClean="0"/>
              <a:t>могло</a:t>
            </a:r>
            <a:r>
              <a:rPr lang="en-US" sz="1200" dirty="0" smtClean="0"/>
              <a:t> </a:t>
            </a:r>
            <a:r>
              <a:rPr lang="en-US" sz="1200" dirty="0" err="1" smtClean="0"/>
              <a:t>указивати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пробуђену</a:t>
            </a:r>
            <a:r>
              <a:rPr lang="en-US" sz="1200" dirty="0" smtClean="0"/>
              <a:t> </a:t>
            </a:r>
            <a:r>
              <a:rPr lang="en-US" sz="1200" dirty="0" err="1" smtClean="0"/>
              <a:t>моралну</a:t>
            </a:r>
            <a:r>
              <a:rPr lang="en-US" sz="1200" dirty="0" smtClean="0"/>
              <a:t> </a:t>
            </a:r>
            <a:r>
              <a:rPr lang="en-US" sz="1200" dirty="0" err="1" smtClean="0"/>
              <a:t>свест</a:t>
            </a:r>
            <a:r>
              <a:rPr lang="en-US" sz="1200" dirty="0" smtClean="0"/>
              <a:t>. </a:t>
            </a:r>
            <a:r>
              <a:rPr lang="en-US" sz="1200" dirty="0" err="1" smtClean="0"/>
              <a:t>Иако</a:t>
            </a:r>
            <a:r>
              <a:rPr lang="en-US" sz="1200" dirty="0" smtClean="0"/>
              <a:t> </a:t>
            </a:r>
            <a:r>
              <a:rPr lang="en-US" sz="1200" dirty="0" err="1" smtClean="0"/>
              <a:t>постоји</a:t>
            </a:r>
            <a:r>
              <a:rPr lang="en-US" sz="1200" dirty="0" smtClean="0"/>
              <a:t> </a:t>
            </a:r>
            <a:r>
              <a:rPr lang="en-US" sz="1200" dirty="0" err="1" smtClean="0"/>
              <a:t>физичка</a:t>
            </a:r>
            <a:r>
              <a:rPr lang="en-US" sz="1200" dirty="0" smtClean="0"/>
              <a:t> </a:t>
            </a:r>
            <a:r>
              <a:rPr lang="en-US" sz="1200" dirty="0" err="1" smtClean="0"/>
              <a:t>близина</a:t>
            </a:r>
            <a:r>
              <a:rPr lang="en-US" sz="1200" dirty="0" smtClean="0"/>
              <a:t> </a:t>
            </a:r>
            <a:r>
              <a:rPr lang="en-US" sz="1200" dirty="0" err="1" smtClean="0"/>
              <a:t>између</a:t>
            </a:r>
            <a:r>
              <a:rPr lang="en-US" sz="1200" dirty="0" smtClean="0"/>
              <a:t> </a:t>
            </a:r>
            <a:r>
              <a:rPr lang="en-US" sz="1200" dirty="0" err="1" smtClean="0"/>
              <a:t>чланова</a:t>
            </a:r>
            <a:r>
              <a:rPr lang="en-US" sz="1200" dirty="0" smtClean="0"/>
              <a:t> </a:t>
            </a:r>
            <a:r>
              <a:rPr lang="en-US" sz="1200" dirty="0" err="1" smtClean="0"/>
              <a:t>племена</a:t>
            </a:r>
            <a:r>
              <a:rPr lang="en-US" sz="1200" dirty="0" smtClean="0"/>
              <a:t>, </a:t>
            </a:r>
            <a:r>
              <a:rPr lang="en-US" sz="1200" dirty="0" err="1" smtClean="0"/>
              <a:t>погледи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им</a:t>
            </a:r>
            <a:r>
              <a:rPr lang="en-US" sz="1200" dirty="0" smtClean="0"/>
              <a:t> </a:t>
            </a:r>
            <a:r>
              <a:rPr lang="en-US" sz="1200" dirty="0" err="1" smtClean="0"/>
              <a:t>спуштени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доле</a:t>
            </a:r>
            <a:r>
              <a:rPr lang="en-US" sz="1200" dirty="0" smtClean="0"/>
              <a:t> </a:t>
            </a:r>
            <a:r>
              <a:rPr lang="en-US" sz="1200" dirty="0" err="1" smtClean="0"/>
              <a:t>или</a:t>
            </a:r>
            <a:r>
              <a:rPr lang="en-US" sz="1200" dirty="0" smtClean="0"/>
              <a:t> </a:t>
            </a:r>
            <a:r>
              <a:rPr lang="en-US" sz="1200" dirty="0" err="1" smtClean="0"/>
              <a:t>гледају</a:t>
            </a:r>
            <a:r>
              <a:rPr lang="en-US" sz="1200" dirty="0" smtClean="0"/>
              <a:t> у </a:t>
            </a:r>
            <a:r>
              <a:rPr lang="en-US" sz="1200" dirty="0" err="1" smtClean="0"/>
              <a:t>празно</a:t>
            </a:r>
            <a:r>
              <a:rPr lang="en-US" sz="1200" dirty="0" smtClean="0"/>
              <a:t>, </a:t>
            </a:r>
            <a:r>
              <a:rPr lang="en-US" sz="1200" dirty="0" err="1" smtClean="0"/>
              <a:t>док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акценат</a:t>
            </a:r>
            <a:r>
              <a:rPr lang="en-US" sz="1200" dirty="0" smtClean="0"/>
              <a:t> </a:t>
            </a:r>
            <a:r>
              <a:rPr lang="en-US" sz="1200" dirty="0" err="1" smtClean="0"/>
              <a:t>постављен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слику</a:t>
            </a:r>
            <a:r>
              <a:rPr lang="en-US" sz="1200" dirty="0" smtClean="0"/>
              <a:t> </a:t>
            </a:r>
            <a:r>
              <a:rPr lang="en-US" sz="1200" dirty="0" err="1" smtClean="0"/>
              <a:t>тела</a:t>
            </a:r>
            <a:r>
              <a:rPr lang="en-US" sz="1200" dirty="0" smtClean="0"/>
              <a:t>. У </a:t>
            </a:r>
            <a:r>
              <a:rPr lang="en-US" sz="1200" dirty="0" err="1" smtClean="0"/>
              <a:t>својој</a:t>
            </a:r>
            <a:r>
              <a:rPr lang="en-US" sz="1200" dirty="0" smtClean="0"/>
              <a:t> </a:t>
            </a:r>
            <a:r>
              <a:rPr lang="en-US" sz="1200" dirty="0" err="1" smtClean="0"/>
              <a:t>анализи</a:t>
            </a:r>
            <a:r>
              <a:rPr lang="en-US" sz="1200" dirty="0" smtClean="0"/>
              <a:t> </a:t>
            </a:r>
            <a:r>
              <a:rPr lang="en-US" sz="1200" dirty="0" err="1" smtClean="0"/>
              <a:t>еволутивног</a:t>
            </a:r>
            <a:r>
              <a:rPr lang="en-US" sz="1200" dirty="0" smtClean="0"/>
              <a:t> </a:t>
            </a:r>
            <a:r>
              <a:rPr lang="en-US" sz="1200" dirty="0" err="1" smtClean="0"/>
              <a:t>тела</a:t>
            </a:r>
            <a:r>
              <a:rPr lang="en-US" sz="1200" dirty="0" smtClean="0"/>
              <a:t>, </a:t>
            </a:r>
            <a:r>
              <a:rPr lang="en-US" sz="1200" dirty="0" err="1" smtClean="0"/>
              <a:t>историчарка</a:t>
            </a:r>
            <a:r>
              <a:rPr lang="en-US" sz="1200" dirty="0" smtClean="0"/>
              <a:t> </a:t>
            </a:r>
            <a:r>
              <a:rPr lang="en-US" sz="1200" dirty="0" err="1" smtClean="0"/>
              <a:t>уметности</a:t>
            </a:r>
            <a:r>
              <a:rPr lang="en-US" sz="1200" dirty="0" smtClean="0"/>
              <a:t>, </a:t>
            </a:r>
            <a:r>
              <a:rPr lang="en-US" sz="1200" dirty="0" err="1" smtClean="0"/>
              <a:t>Марта</a:t>
            </a:r>
            <a:r>
              <a:rPr lang="en-US" sz="1200" dirty="0" smtClean="0"/>
              <a:t> </a:t>
            </a:r>
            <a:r>
              <a:rPr lang="en-US" sz="1200" dirty="0" err="1" smtClean="0"/>
              <a:t>Луси</a:t>
            </a:r>
            <a:r>
              <a:rPr lang="en-US" sz="1200" dirty="0" smtClean="0"/>
              <a:t> </a:t>
            </a:r>
            <a:r>
              <a:rPr lang="en-US" sz="1200" dirty="0" err="1" smtClean="0"/>
              <a:t>говори</a:t>
            </a:r>
            <a:r>
              <a:rPr lang="en-US" sz="1200" dirty="0" smtClean="0"/>
              <a:t> о </a:t>
            </a:r>
            <a:r>
              <a:rPr lang="en-US" sz="1200" dirty="0" err="1" smtClean="0"/>
              <a:t>њему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о </a:t>
            </a:r>
            <a:r>
              <a:rPr lang="en-US" sz="1200" dirty="0" err="1" smtClean="0"/>
              <a:t>перфектном</a:t>
            </a:r>
            <a:r>
              <a:rPr lang="en-US" sz="1200" dirty="0" smtClean="0"/>
              <a:t> </a:t>
            </a:r>
            <a:r>
              <a:rPr lang="en-US" sz="1200" dirty="0" err="1" smtClean="0"/>
              <a:t>архетипу</a:t>
            </a:r>
            <a:r>
              <a:rPr lang="en-US" sz="1200" dirty="0" smtClean="0"/>
              <a:t> </a:t>
            </a:r>
            <a:r>
              <a:rPr lang="en-US" sz="1200" dirty="0" err="1" smtClean="0"/>
              <a:t>постструктуралистичке</a:t>
            </a:r>
            <a:r>
              <a:rPr lang="en-US" sz="1200" dirty="0" smtClean="0"/>
              <a:t> </a:t>
            </a:r>
            <a:r>
              <a:rPr lang="en-US" sz="1200" dirty="0" err="1" smtClean="0"/>
              <a:t>концепције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абјектности</a:t>
            </a:r>
            <a:r>
              <a:rPr lang="en-US" sz="1200" dirty="0" smtClean="0"/>
              <a:t>, </a:t>
            </a:r>
            <a:r>
              <a:rPr lang="en-US" sz="1200" dirty="0" err="1" smtClean="0"/>
              <a:t>Јулије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Кристеве</a:t>
            </a:r>
            <a:r>
              <a:rPr lang="sr-Cyrl-RS" sz="1200" dirty="0" smtClean="0"/>
              <a:t>. Она</a:t>
            </a:r>
            <a:r>
              <a:rPr lang="en-US" sz="1200" dirty="0" smtClean="0"/>
              <a:t> </a:t>
            </a:r>
            <a:r>
              <a:rPr lang="en-US" sz="1200" dirty="0" err="1" smtClean="0"/>
              <a:t>дефинише</a:t>
            </a:r>
            <a:r>
              <a:rPr lang="en-US" sz="1200" dirty="0" smtClean="0"/>
              <a:t> </a:t>
            </a:r>
            <a:r>
              <a:rPr lang="en-US" sz="1200" dirty="0" err="1" smtClean="0"/>
              <a:t>термин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абјектно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Нешто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одбачено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из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нечега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чему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не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припада</a:t>
            </a:r>
            <a:r>
              <a:rPr lang="en-US" sz="1200" i="1" dirty="0" smtClean="0"/>
              <a:t>...</a:t>
            </a:r>
            <a:r>
              <a:rPr lang="en-US" sz="1200" i="1" dirty="0" err="1" smtClean="0"/>
              <a:t>Нешто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што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узнемирава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идентитет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систем</a:t>
            </a:r>
            <a:r>
              <a:rPr lang="en-US" sz="1200" i="1" dirty="0" smtClean="0"/>
              <a:t> и </a:t>
            </a:r>
            <a:r>
              <a:rPr lang="en-US" sz="1200" i="1" dirty="0" err="1" smtClean="0"/>
              <a:t>ред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Нешто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што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не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поштује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границе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позиције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правила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Интермедијарно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двосмислено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композитно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dirty="0" err="1" smtClean="0"/>
              <a:t>Ако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онда</a:t>
            </a:r>
            <a:r>
              <a:rPr lang="en-US" sz="1200" dirty="0" smtClean="0"/>
              <a:t> </a:t>
            </a:r>
            <a:r>
              <a:rPr lang="en-US" sz="1200" dirty="0" err="1" smtClean="0"/>
              <a:t>немогућност</a:t>
            </a:r>
            <a:r>
              <a:rPr lang="en-US" sz="1200" dirty="0" smtClean="0"/>
              <a:t> </a:t>
            </a:r>
            <a:r>
              <a:rPr lang="en-US" sz="1200" dirty="0" err="1" smtClean="0"/>
              <a:t>класификације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оно</a:t>
            </a:r>
            <a:r>
              <a:rPr lang="en-US" sz="1200" dirty="0" smtClean="0"/>
              <a:t> </a:t>
            </a:r>
            <a:r>
              <a:rPr lang="en-US" sz="1200" dirty="0" err="1" smtClean="0"/>
              <a:t>што</a:t>
            </a:r>
            <a:r>
              <a:rPr lang="en-US" sz="1200" dirty="0" smtClean="0"/>
              <a:t> </a:t>
            </a:r>
            <a:r>
              <a:rPr lang="en-US" sz="1200" dirty="0" err="1" smtClean="0"/>
              <a:t>изазива</a:t>
            </a:r>
            <a:r>
              <a:rPr lang="en-US" sz="1200" dirty="0" smtClean="0"/>
              <a:t> </a:t>
            </a:r>
            <a:r>
              <a:rPr lang="en-US" sz="1200" dirty="0" err="1" smtClean="0"/>
              <a:t>одбојност</a:t>
            </a:r>
            <a:r>
              <a:rPr lang="en-US" sz="1200" dirty="0" smtClean="0"/>
              <a:t> </a:t>
            </a:r>
            <a:r>
              <a:rPr lang="en-US" sz="1200" dirty="0" err="1" smtClean="0"/>
              <a:t>деветнаестовековних</a:t>
            </a:r>
            <a:r>
              <a:rPr lang="en-US" sz="1200" dirty="0" smtClean="0"/>
              <a:t> </a:t>
            </a:r>
            <a:r>
              <a:rPr lang="en-US" sz="1200" dirty="0" err="1" smtClean="0"/>
              <a:t>људи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према</a:t>
            </a:r>
            <a:r>
              <a:rPr lang="en-US" sz="1200" dirty="0" smtClean="0"/>
              <a:t> </a:t>
            </a:r>
            <a:r>
              <a:rPr lang="en-US" sz="1200" dirty="0" err="1" smtClean="0"/>
              <a:t>Дарвиновој</a:t>
            </a:r>
            <a:r>
              <a:rPr lang="en-US" sz="1200" dirty="0" smtClean="0"/>
              <a:t> </a:t>
            </a:r>
            <a:r>
              <a:rPr lang="en-US" sz="1200" dirty="0" err="1" smtClean="0"/>
              <a:t>слици</a:t>
            </a:r>
            <a:r>
              <a:rPr lang="en-US" sz="1200" dirty="0" smtClean="0"/>
              <a:t> </a:t>
            </a:r>
            <a:r>
              <a:rPr lang="en-US" sz="1200" dirty="0" err="1" smtClean="0"/>
              <a:t>тела</a:t>
            </a:r>
            <a:r>
              <a:rPr lang="en-US" sz="1200" dirty="0" smtClean="0"/>
              <a:t>, </a:t>
            </a:r>
            <a:r>
              <a:rPr lang="en-US" sz="1200" dirty="0" err="1" smtClean="0"/>
              <a:t>није</a:t>
            </a:r>
            <a:r>
              <a:rPr lang="en-US" sz="1200" dirty="0" smtClean="0"/>
              <a:t> </a:t>
            </a:r>
            <a:r>
              <a:rPr lang="en-US" sz="1200" dirty="0" err="1" smtClean="0"/>
              <a:t>тешко</a:t>
            </a:r>
            <a:r>
              <a:rPr lang="en-US" sz="1200" dirty="0" smtClean="0"/>
              <a:t> </a:t>
            </a:r>
            <a:r>
              <a:rPr lang="en-US" sz="1200" dirty="0" err="1" smtClean="0"/>
              <a:t>разумети</a:t>
            </a:r>
            <a:r>
              <a:rPr lang="en-US" sz="1200" dirty="0" smtClean="0"/>
              <a:t> </a:t>
            </a:r>
            <a:r>
              <a:rPr lang="en-US" sz="1200" dirty="0" err="1" smtClean="0"/>
              <a:t>зашто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Кормонов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Каин</a:t>
            </a:r>
            <a:r>
              <a:rPr lang="en-US" sz="1200" dirty="0" smtClean="0"/>
              <a:t> </a:t>
            </a:r>
            <a:r>
              <a:rPr lang="en-US" sz="1200" dirty="0" err="1" smtClean="0"/>
              <a:t>био</a:t>
            </a:r>
            <a:r>
              <a:rPr lang="en-US" sz="1200" dirty="0" smtClean="0"/>
              <a:t> </a:t>
            </a:r>
            <a:r>
              <a:rPr lang="en-US" sz="1200" dirty="0" err="1" smtClean="0"/>
              <a:t>тако</a:t>
            </a:r>
            <a:r>
              <a:rPr lang="en-US" sz="1200" dirty="0" smtClean="0"/>
              <a:t> </a:t>
            </a:r>
            <a:r>
              <a:rPr lang="en-US" sz="1200" dirty="0" err="1" smtClean="0"/>
              <a:t>мрзак</a:t>
            </a:r>
            <a:r>
              <a:rPr lang="en-US" sz="1200" dirty="0" smtClean="0"/>
              <a:t> </a:t>
            </a:r>
            <a:r>
              <a:rPr lang="sr-Cyrl-RS" sz="1200" dirty="0" smtClean="0"/>
              <a:t>ондашњој публици</a:t>
            </a:r>
            <a:r>
              <a:rPr lang="en-US" sz="1200" dirty="0" smtClean="0"/>
              <a:t>. </a:t>
            </a:r>
            <a:r>
              <a:rPr lang="en-US" sz="1200" dirty="0" err="1" smtClean="0"/>
              <a:t>Атавистичке</a:t>
            </a:r>
            <a:r>
              <a:rPr lang="en-US" sz="1200" dirty="0" smtClean="0"/>
              <a:t> </a:t>
            </a:r>
            <a:r>
              <a:rPr lang="en-US" sz="1200" dirty="0" err="1" smtClean="0"/>
              <a:t>фигуре</a:t>
            </a:r>
            <a:r>
              <a:rPr lang="en-US" sz="1200" dirty="0" smtClean="0"/>
              <a:t> </a:t>
            </a:r>
            <a:r>
              <a:rPr lang="en-US" sz="1200" dirty="0" err="1" smtClean="0"/>
              <a:t>племена</a:t>
            </a:r>
            <a:r>
              <a:rPr lang="en-US" sz="1200" dirty="0" smtClean="0"/>
              <a:t> </a:t>
            </a:r>
            <a:r>
              <a:rPr lang="en-US" sz="1200" dirty="0" err="1" smtClean="0"/>
              <a:t>не</a:t>
            </a:r>
            <a:r>
              <a:rPr lang="en-US" sz="1200" dirty="0" smtClean="0"/>
              <a:t> </a:t>
            </a:r>
            <a:r>
              <a:rPr lang="en-US" sz="1200" dirty="0" err="1" smtClean="0"/>
              <a:t>сигнализирају</a:t>
            </a:r>
            <a:r>
              <a:rPr lang="en-US" sz="1200" dirty="0" smtClean="0"/>
              <a:t> </a:t>
            </a:r>
            <a:r>
              <a:rPr lang="en-US" sz="1200" dirty="0" err="1" smtClean="0"/>
              <a:t>само</a:t>
            </a:r>
            <a:r>
              <a:rPr lang="en-US" sz="1200" dirty="0" smtClean="0"/>
              <a:t> </a:t>
            </a:r>
            <a:r>
              <a:rPr lang="en-US" sz="1200" dirty="0" err="1" smtClean="0"/>
              <a:t>кршење</a:t>
            </a:r>
            <a:r>
              <a:rPr lang="en-US" sz="1200" dirty="0" smtClean="0"/>
              <a:t> </a:t>
            </a:r>
            <a:r>
              <a:rPr lang="en-US" sz="1200" dirty="0" err="1" smtClean="0"/>
              <a:t>академских</a:t>
            </a:r>
            <a:r>
              <a:rPr lang="en-US" sz="1200" dirty="0" smtClean="0"/>
              <a:t> </a:t>
            </a:r>
            <a:r>
              <a:rPr lang="en-US" sz="1200" dirty="0" err="1" smtClean="0"/>
              <a:t>концепција</a:t>
            </a:r>
            <a:r>
              <a:rPr lang="en-US" sz="1200" dirty="0" smtClean="0"/>
              <a:t>, </a:t>
            </a:r>
            <a:r>
              <a:rPr lang="en-US" sz="1200" dirty="0" err="1" smtClean="0"/>
              <a:t>већ</a:t>
            </a:r>
            <a:r>
              <a:rPr lang="en-US" sz="1200" dirty="0" smtClean="0"/>
              <a:t> и </a:t>
            </a:r>
            <a:r>
              <a:rPr lang="en-US" sz="1200" dirty="0" err="1" smtClean="0"/>
              <a:t>улазак</a:t>
            </a:r>
            <a:r>
              <a:rPr lang="en-US" sz="1200" dirty="0" smtClean="0"/>
              <a:t> у </a:t>
            </a:r>
            <a:r>
              <a:rPr lang="en-US" sz="1200" dirty="0" err="1" smtClean="0"/>
              <a:t>абјектну</a:t>
            </a:r>
            <a:r>
              <a:rPr lang="en-US" sz="1200" dirty="0" smtClean="0"/>
              <a:t> </a:t>
            </a:r>
            <a:r>
              <a:rPr lang="en-US" sz="1200" dirty="0" err="1" smtClean="0"/>
              <a:t>зону</a:t>
            </a:r>
            <a:r>
              <a:rPr lang="en-US" sz="1200" dirty="0" smtClean="0"/>
              <a:t> - </a:t>
            </a:r>
            <a:r>
              <a:rPr lang="en-US" sz="1200" dirty="0" err="1" smtClean="0"/>
              <a:t>место</a:t>
            </a:r>
            <a:r>
              <a:rPr lang="en-US" sz="1200" dirty="0" smtClean="0"/>
              <a:t> </a:t>
            </a:r>
            <a:r>
              <a:rPr lang="en-US" sz="1200" dirty="0" err="1" smtClean="0"/>
              <a:t>двозначности</a:t>
            </a:r>
            <a:r>
              <a:rPr lang="en-US" sz="1200" dirty="0" smtClean="0"/>
              <a:t>, </a:t>
            </a:r>
            <a:r>
              <a:rPr lang="en-US" sz="1200" dirty="0" err="1" smtClean="0"/>
              <a:t>средине</a:t>
            </a:r>
            <a:r>
              <a:rPr lang="en-US" sz="1200" dirty="0" smtClean="0"/>
              <a:t>, </a:t>
            </a:r>
            <a:r>
              <a:rPr lang="en-US" sz="1200" dirty="0" err="1" smtClean="0"/>
              <a:t>порицања</a:t>
            </a:r>
            <a:r>
              <a:rPr lang="en-US" sz="1200" dirty="0" smtClean="0"/>
              <a:t> </a:t>
            </a:r>
            <a:r>
              <a:rPr lang="en-US" sz="1200" dirty="0" err="1" smtClean="0"/>
              <a:t>корпореалних</a:t>
            </a:r>
            <a:r>
              <a:rPr lang="en-US" sz="1200" dirty="0" smtClean="0"/>
              <a:t> </a:t>
            </a:r>
            <a:r>
              <a:rPr lang="en-US" sz="1200" dirty="0" err="1" smtClean="0"/>
              <a:t>граница</a:t>
            </a:r>
            <a:r>
              <a:rPr lang="en-US" sz="1200" dirty="0" smtClean="0"/>
              <a:t>. </a:t>
            </a:r>
            <a:r>
              <a:rPr lang="en-US" sz="1200" dirty="0" err="1" smtClean="0"/>
              <a:t>Те</a:t>
            </a:r>
            <a:r>
              <a:rPr lang="en-US" sz="1200" dirty="0" smtClean="0"/>
              <a:t> </a:t>
            </a:r>
            <a:r>
              <a:rPr lang="en-US" sz="1200" dirty="0" err="1" smtClean="0"/>
              <a:t>корпореалне</a:t>
            </a:r>
            <a:r>
              <a:rPr lang="en-US" sz="1200" dirty="0" smtClean="0"/>
              <a:t> </a:t>
            </a:r>
            <a:r>
              <a:rPr lang="en-US" sz="1200" dirty="0" err="1" smtClean="0"/>
              <a:t>границе</a:t>
            </a:r>
            <a:r>
              <a:rPr lang="en-US" sz="1200" dirty="0" smtClean="0"/>
              <a:t> </a:t>
            </a:r>
            <a:r>
              <a:rPr lang="en-US" sz="1200" dirty="0" err="1" smtClean="0"/>
              <a:t>до</a:t>
            </a:r>
            <a:r>
              <a:rPr lang="en-US" sz="1200" dirty="0" smtClean="0"/>
              <a:t> </a:t>
            </a:r>
            <a:r>
              <a:rPr lang="en-US" sz="1200" dirty="0" err="1" smtClean="0"/>
              <a:t>средине</a:t>
            </a:r>
            <a:r>
              <a:rPr lang="en-US" sz="1200" dirty="0" smtClean="0"/>
              <a:t> 19. </a:t>
            </a:r>
            <a:r>
              <a:rPr lang="en-US" sz="1200" dirty="0" err="1" smtClean="0"/>
              <a:t>века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сматрале</a:t>
            </a:r>
            <a:r>
              <a:rPr lang="en-US" sz="1200" dirty="0" smtClean="0"/>
              <a:t> </a:t>
            </a:r>
            <a:r>
              <a:rPr lang="en-US" sz="1200" dirty="0" err="1" smtClean="0"/>
              <a:t>непробојним</a:t>
            </a:r>
            <a:r>
              <a:rPr lang="en-US" sz="1200" dirty="0" smtClean="0"/>
              <a:t> у </a:t>
            </a:r>
            <a:r>
              <a:rPr lang="en-US" sz="1200" dirty="0" err="1" smtClean="0"/>
              <a:t>историји</a:t>
            </a:r>
            <a:r>
              <a:rPr lang="en-US" sz="1200" dirty="0" smtClean="0"/>
              <a:t> </a:t>
            </a:r>
            <a:r>
              <a:rPr lang="en-US" sz="1200" dirty="0" err="1" smtClean="0"/>
              <a:t>Западне</a:t>
            </a:r>
            <a:r>
              <a:rPr lang="en-US" sz="1200" dirty="0" smtClean="0"/>
              <a:t> </a:t>
            </a:r>
            <a:r>
              <a:rPr lang="en-US" sz="1200" dirty="0" err="1" smtClean="0"/>
              <a:t>уметности</a:t>
            </a:r>
            <a:r>
              <a:rPr lang="en-US" sz="1200" dirty="0" smtClean="0"/>
              <a:t>, </a:t>
            </a:r>
            <a:r>
              <a:rPr lang="en-US" sz="1200" dirty="0" err="1" smtClean="0"/>
              <a:t>почивајући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устаљеним</a:t>
            </a:r>
            <a:r>
              <a:rPr lang="en-US" sz="1200" dirty="0" smtClean="0"/>
              <a:t> </a:t>
            </a:r>
            <a:r>
              <a:rPr lang="en-US" sz="1200" dirty="0" err="1" smtClean="0"/>
              <a:t>нормама</a:t>
            </a:r>
            <a:r>
              <a:rPr lang="en-US" sz="1200" dirty="0" smtClean="0"/>
              <a:t> </a:t>
            </a:r>
            <a:r>
              <a:rPr lang="en-US" sz="1200" dirty="0" err="1" smtClean="0"/>
              <a:t>класичних</a:t>
            </a:r>
            <a:r>
              <a:rPr lang="en-US" sz="1200" dirty="0" smtClean="0"/>
              <a:t> </a:t>
            </a:r>
            <a:r>
              <a:rPr lang="en-US" sz="1200" dirty="0" err="1" smtClean="0"/>
              <a:t>идеала</a:t>
            </a:r>
            <a:r>
              <a:rPr lang="en-US" sz="1200" dirty="0" smtClean="0"/>
              <a:t>, </a:t>
            </a:r>
            <a:r>
              <a:rPr lang="en-US" sz="1200" dirty="0" err="1" smtClean="0"/>
              <a:t>промовисаним</a:t>
            </a:r>
            <a:r>
              <a:rPr lang="en-US" sz="1200" dirty="0" smtClean="0"/>
              <a:t> у </a:t>
            </a:r>
            <a:r>
              <a:rPr lang="en-US" sz="1200" dirty="0" err="1" smtClean="0"/>
              <a:t>писањима</a:t>
            </a:r>
            <a:r>
              <a:rPr lang="en-US" sz="1200" dirty="0" smtClean="0"/>
              <a:t> </a:t>
            </a:r>
            <a:r>
              <a:rPr lang="en-US" sz="1200" dirty="0" err="1" smtClean="0"/>
              <a:t>Јохана</a:t>
            </a:r>
            <a:r>
              <a:rPr lang="en-US" sz="1200" dirty="0" smtClean="0"/>
              <a:t> </a:t>
            </a:r>
            <a:r>
              <a:rPr lang="en-US" sz="1200" dirty="0" err="1" smtClean="0"/>
              <a:t>Јоакима</a:t>
            </a:r>
            <a:r>
              <a:rPr lang="en-US" sz="1200" dirty="0" smtClean="0"/>
              <a:t> </a:t>
            </a:r>
            <a:r>
              <a:rPr lang="en-US" sz="1200" dirty="0" err="1" smtClean="0"/>
              <a:t>Винкелмана</a:t>
            </a:r>
            <a:r>
              <a:rPr lang="en-US" sz="1200" dirty="0" smtClean="0"/>
              <a:t> </a:t>
            </a:r>
            <a:r>
              <a:rPr lang="sr-Cyrl-RS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 Leon Maksim Fevr - Uljez 1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4328973" cy="6143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86520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Леон Максим Февр, </a:t>
            </a:r>
            <a:r>
              <a:rPr lang="sr-Cyrl-RS" b="1" i="1" dirty="0" smtClean="0"/>
              <a:t>Уљез</a:t>
            </a:r>
            <a:r>
              <a:rPr lang="sr-Cyrl-RS" dirty="0" smtClean="0"/>
              <a:t>, 1884.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142852"/>
            <a:ext cx="4429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 smtClean="0"/>
              <a:t>Идеја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инспирисала</a:t>
            </a:r>
            <a:r>
              <a:rPr lang="en-US" sz="1400" dirty="0" smtClean="0"/>
              <a:t> </a:t>
            </a:r>
            <a:r>
              <a:rPr lang="en-US" sz="1400" dirty="0" err="1" smtClean="0"/>
              <a:t>уметника</a:t>
            </a:r>
            <a:r>
              <a:rPr lang="en-US" sz="1400" dirty="0" smtClean="0"/>
              <a:t> </a:t>
            </a:r>
            <a:r>
              <a:rPr lang="sr-Cyrl-RS" sz="1400" dirty="0" smtClean="0"/>
              <a:t>је </a:t>
            </a:r>
            <a:r>
              <a:rPr lang="en-US" sz="1400" dirty="0" err="1" smtClean="0"/>
              <a:t>полно</a:t>
            </a:r>
            <a:r>
              <a:rPr lang="en-US" sz="1400" dirty="0" smtClean="0"/>
              <a:t> </a:t>
            </a:r>
            <a:r>
              <a:rPr lang="en-US" sz="1400" dirty="0" err="1" smtClean="0"/>
              <a:t>одабирање</a:t>
            </a:r>
            <a:r>
              <a:rPr lang="en-US" sz="1400" dirty="0" smtClean="0"/>
              <a:t>, </a:t>
            </a:r>
            <a:r>
              <a:rPr lang="en-US" sz="1400" dirty="0" err="1" smtClean="0"/>
              <a:t>које</a:t>
            </a:r>
            <a:r>
              <a:rPr lang="en-US" sz="1400" dirty="0" smtClean="0"/>
              <a:t> </a:t>
            </a:r>
            <a:r>
              <a:rPr lang="en-US" sz="1400" dirty="0" err="1" smtClean="0"/>
              <a:t>лежи</a:t>
            </a:r>
            <a:r>
              <a:rPr lang="en-US" sz="1400" dirty="0" smtClean="0"/>
              <a:t> </a:t>
            </a:r>
            <a:r>
              <a:rPr lang="en-US" sz="1400" dirty="0" err="1" smtClean="0"/>
              <a:t>иза</a:t>
            </a:r>
            <a:r>
              <a:rPr lang="en-US" sz="1400" dirty="0" smtClean="0"/>
              <a:t> </a:t>
            </a:r>
            <a:r>
              <a:rPr lang="en-US" sz="1400" dirty="0" err="1" smtClean="0"/>
              <a:t>сцене</a:t>
            </a:r>
            <a:r>
              <a:rPr lang="en-US" sz="1400" dirty="0" smtClean="0"/>
              <a:t> </a:t>
            </a:r>
            <a:r>
              <a:rPr lang="en-US" sz="1400" dirty="0" err="1" smtClean="0"/>
              <a:t>мушкараца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такмиче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жену</a:t>
            </a:r>
            <a:r>
              <a:rPr lang="en-US" sz="1400" dirty="0" smtClean="0"/>
              <a:t>. </a:t>
            </a:r>
            <a:r>
              <a:rPr lang="en-US" sz="1400" dirty="0" err="1" smtClean="0"/>
              <a:t>Представа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смештена</a:t>
            </a:r>
            <a:r>
              <a:rPr lang="en-US" sz="1400" dirty="0" smtClean="0"/>
              <a:t> у </a:t>
            </a:r>
            <a:r>
              <a:rPr lang="en-US" sz="1400" dirty="0" err="1" smtClean="0"/>
              <a:t>унутрашњости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праисторијске</a:t>
            </a:r>
            <a:r>
              <a:rPr lang="en-US" sz="1400" dirty="0" smtClean="0"/>
              <a:t> </a:t>
            </a:r>
            <a:r>
              <a:rPr lang="en-US" sz="1400" dirty="0" err="1" smtClean="0"/>
              <a:t>гроте</a:t>
            </a:r>
            <a:r>
              <a:rPr lang="en-US" sz="1400" dirty="0" smtClean="0"/>
              <a:t> и у </a:t>
            </a:r>
            <a:r>
              <a:rPr lang="en-US" sz="1400" dirty="0" err="1" smtClean="0"/>
              <a:t>предњем</a:t>
            </a:r>
            <a:r>
              <a:rPr lang="en-US" sz="1400" dirty="0" smtClean="0"/>
              <a:t> </a:t>
            </a:r>
            <a:r>
              <a:rPr lang="en-US" sz="1400" dirty="0" err="1" smtClean="0"/>
              <a:t>плану</a:t>
            </a:r>
            <a:r>
              <a:rPr lang="en-US" sz="1400" dirty="0" smtClean="0"/>
              <a:t>,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леве</a:t>
            </a:r>
            <a:r>
              <a:rPr lang="en-US" sz="1400" dirty="0" smtClean="0"/>
              <a:t> </a:t>
            </a:r>
            <a:r>
              <a:rPr lang="en-US" sz="1400" dirty="0" err="1" smtClean="0"/>
              <a:t>стране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приказана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два</a:t>
            </a:r>
            <a:r>
              <a:rPr lang="en-US" sz="1400" dirty="0" smtClean="0"/>
              <a:t> </a:t>
            </a:r>
            <a:r>
              <a:rPr lang="en-US" sz="1400" dirty="0" err="1" smtClean="0"/>
              <a:t>мушкарца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рву</a:t>
            </a:r>
            <a:r>
              <a:rPr lang="en-US" sz="1400" dirty="0" smtClean="0"/>
              <a:t> </a:t>
            </a:r>
            <a:r>
              <a:rPr lang="en-US" sz="1400" dirty="0" err="1" smtClean="0"/>
              <a:t>прса</a:t>
            </a:r>
            <a:r>
              <a:rPr lang="en-US" sz="1400" dirty="0" smtClean="0"/>
              <a:t> у </a:t>
            </a:r>
            <a:r>
              <a:rPr lang="en-US" sz="1400" dirty="0" err="1" smtClean="0"/>
              <a:t>прса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ивици</a:t>
            </a:r>
            <a:r>
              <a:rPr lang="en-US" sz="1400" dirty="0" smtClean="0"/>
              <a:t> </a:t>
            </a:r>
            <a:r>
              <a:rPr lang="en-US" sz="1400" dirty="0" err="1" smtClean="0"/>
              <a:t>камене</a:t>
            </a:r>
            <a:r>
              <a:rPr lang="en-US" sz="1400" dirty="0" smtClean="0"/>
              <a:t> </a:t>
            </a:r>
            <a:r>
              <a:rPr lang="en-US" sz="1400" dirty="0" err="1" smtClean="0"/>
              <a:t>платформе</a:t>
            </a:r>
            <a:r>
              <a:rPr lang="en-US" sz="1400" dirty="0" smtClean="0"/>
              <a:t>, у </a:t>
            </a:r>
            <a:r>
              <a:rPr lang="en-US" sz="1400" dirty="0" err="1" smtClean="0"/>
              <a:t>близини</a:t>
            </a:r>
            <a:r>
              <a:rPr lang="en-US" sz="1400" dirty="0" smtClean="0"/>
              <a:t> </a:t>
            </a:r>
            <a:r>
              <a:rPr lang="en-US" sz="1400" dirty="0" err="1" smtClean="0"/>
              <a:t>отворене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провалије</a:t>
            </a:r>
            <a:r>
              <a:rPr lang="en-US" sz="1400" dirty="0" smtClean="0"/>
              <a:t>. </a:t>
            </a:r>
            <a:r>
              <a:rPr lang="en-US" sz="1400" dirty="0" err="1" smtClean="0"/>
              <a:t>Обојица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обучена</a:t>
            </a:r>
            <a:r>
              <a:rPr lang="en-US" sz="1400" dirty="0" smtClean="0"/>
              <a:t> у </a:t>
            </a:r>
            <a:r>
              <a:rPr lang="en-US" sz="1400" dirty="0" err="1" smtClean="0"/>
              <a:t>допојасне</a:t>
            </a:r>
            <a:r>
              <a:rPr lang="en-US" sz="1400" dirty="0" smtClean="0"/>
              <a:t> </a:t>
            </a:r>
            <a:r>
              <a:rPr lang="en-US" sz="1400" dirty="0" err="1" smtClean="0"/>
              <a:t>хаљине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анималног</a:t>
            </a:r>
            <a:r>
              <a:rPr lang="en-US" sz="1400" dirty="0" smtClean="0"/>
              <a:t> </a:t>
            </a:r>
            <a:r>
              <a:rPr lang="en-US" sz="1400" dirty="0" err="1" smtClean="0"/>
              <a:t>крзна</a:t>
            </a:r>
            <a:r>
              <a:rPr lang="en-US" sz="1400" dirty="0" smtClean="0"/>
              <a:t>. </a:t>
            </a:r>
            <a:r>
              <a:rPr lang="en-US" sz="1400" dirty="0" err="1" smtClean="0"/>
              <a:t>Човек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којег</a:t>
            </a:r>
            <a:r>
              <a:rPr lang="en-US" sz="1400" dirty="0" smtClean="0"/>
              <a:t> </a:t>
            </a:r>
            <a:r>
              <a:rPr lang="en-US" sz="1400" dirty="0" err="1" smtClean="0"/>
              <a:t>видимо</a:t>
            </a:r>
            <a:r>
              <a:rPr lang="en-US" sz="1400" dirty="0" smtClean="0"/>
              <a:t> </a:t>
            </a:r>
            <a:r>
              <a:rPr lang="en-US" sz="1400" dirty="0" err="1" smtClean="0"/>
              <a:t>отпозади</a:t>
            </a:r>
            <a:r>
              <a:rPr lang="en-US" sz="1400" dirty="0" smtClean="0"/>
              <a:t>, </a:t>
            </a:r>
            <a:r>
              <a:rPr lang="en-US" sz="1400" dirty="0" err="1" smtClean="0"/>
              <a:t>око</a:t>
            </a:r>
            <a:r>
              <a:rPr lang="en-US" sz="1400" dirty="0" smtClean="0"/>
              <a:t> </a:t>
            </a:r>
            <a:r>
              <a:rPr lang="en-US" sz="1400" dirty="0" err="1" smtClean="0"/>
              <a:t>врата</a:t>
            </a:r>
            <a:r>
              <a:rPr lang="en-US" sz="1400" dirty="0" smtClean="0"/>
              <a:t> </a:t>
            </a:r>
            <a:r>
              <a:rPr lang="en-US" sz="1400" dirty="0" err="1" smtClean="0"/>
              <a:t>има</a:t>
            </a:r>
            <a:r>
              <a:rPr lang="en-US" sz="1400" dirty="0" smtClean="0"/>
              <a:t> </a:t>
            </a:r>
            <a:r>
              <a:rPr lang="en-US" sz="1400" dirty="0" err="1" smtClean="0"/>
              <a:t>закачену</a:t>
            </a:r>
            <a:r>
              <a:rPr lang="en-US" sz="1400" dirty="0" smtClean="0"/>
              <a:t> </a:t>
            </a:r>
            <a:r>
              <a:rPr lang="en-US" sz="1400" dirty="0" err="1" smtClean="0"/>
              <a:t>огрлицу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животињских</a:t>
            </a:r>
            <a:r>
              <a:rPr lang="en-US" sz="1400" dirty="0" smtClean="0"/>
              <a:t> </a:t>
            </a:r>
            <a:r>
              <a:rPr lang="en-US" sz="1400" dirty="0" err="1" smtClean="0"/>
              <a:t>зуба</a:t>
            </a:r>
            <a:r>
              <a:rPr lang="en-US" sz="1400" dirty="0" smtClean="0"/>
              <a:t>. </a:t>
            </a:r>
            <a:r>
              <a:rPr lang="en-US" sz="1400" dirty="0" err="1" smtClean="0"/>
              <a:t>Он</a:t>
            </a:r>
            <a:r>
              <a:rPr lang="en-US" sz="1400" dirty="0" smtClean="0"/>
              <a:t> </a:t>
            </a:r>
            <a:r>
              <a:rPr lang="en-US" sz="1400" dirty="0" err="1" smtClean="0"/>
              <a:t>свог</a:t>
            </a:r>
            <a:r>
              <a:rPr lang="en-US" sz="1400" dirty="0" smtClean="0"/>
              <a:t> </a:t>
            </a:r>
            <a:r>
              <a:rPr lang="en-US" sz="1400" dirty="0" err="1" smtClean="0"/>
              <a:t>противника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брани</a:t>
            </a:r>
            <a:r>
              <a:rPr lang="en-US" sz="1400" dirty="0" smtClean="0"/>
              <a:t> </a:t>
            </a:r>
            <a:r>
              <a:rPr lang="en-US" sz="1400" dirty="0" err="1" smtClean="0"/>
              <a:t>каменом</a:t>
            </a:r>
            <a:r>
              <a:rPr lang="en-US" sz="1400" dirty="0" smtClean="0"/>
              <a:t> </a:t>
            </a:r>
            <a:r>
              <a:rPr lang="en-US" sz="1400" dirty="0" err="1" smtClean="0"/>
              <a:t>секиром</a:t>
            </a:r>
            <a:r>
              <a:rPr lang="en-US" sz="1400" dirty="0" smtClean="0"/>
              <a:t> у </a:t>
            </a:r>
            <a:r>
              <a:rPr lang="en-US" sz="1400" dirty="0" err="1" smtClean="0"/>
              <a:t>својој</a:t>
            </a:r>
            <a:r>
              <a:rPr lang="en-US" sz="1400" dirty="0" smtClean="0"/>
              <a:t> </a:t>
            </a:r>
            <a:r>
              <a:rPr lang="en-US" sz="1400" dirty="0" err="1" smtClean="0"/>
              <a:t>десној</a:t>
            </a:r>
            <a:r>
              <a:rPr lang="en-US" sz="1400" dirty="0" smtClean="0"/>
              <a:t> </a:t>
            </a:r>
            <a:r>
              <a:rPr lang="en-US" sz="1400" dirty="0" err="1" smtClean="0"/>
              <a:t>руци</a:t>
            </a:r>
            <a:r>
              <a:rPr lang="en-US" sz="1400" dirty="0" smtClean="0"/>
              <a:t>, </a:t>
            </a:r>
            <a:r>
              <a:rPr lang="en-US" sz="1400" dirty="0" err="1" smtClean="0"/>
              <a:t>притерује</a:t>
            </a:r>
            <a:r>
              <a:rPr lang="en-US" sz="1400" dirty="0" smtClean="0"/>
              <a:t> у </a:t>
            </a:r>
            <a:r>
              <a:rPr lang="en-US" sz="1400" dirty="0" err="1" smtClean="0"/>
              <a:t>ћошак</a:t>
            </a:r>
            <a:r>
              <a:rPr lang="en-US" sz="1400" dirty="0" smtClean="0"/>
              <a:t>, </a:t>
            </a:r>
            <a:r>
              <a:rPr lang="en-US" sz="1400" dirty="0" err="1" smtClean="0"/>
              <a:t>до</a:t>
            </a:r>
            <a:r>
              <a:rPr lang="en-US" sz="1400" dirty="0" smtClean="0"/>
              <a:t> </a:t>
            </a:r>
            <a:r>
              <a:rPr lang="en-US" sz="1400" dirty="0" err="1" smtClean="0"/>
              <a:t>саме</a:t>
            </a:r>
            <a:r>
              <a:rPr lang="en-US" sz="1400" dirty="0" smtClean="0"/>
              <a:t> </a:t>
            </a:r>
            <a:r>
              <a:rPr lang="en-US" sz="1400" dirty="0" err="1" smtClean="0"/>
              <a:t>литице</a:t>
            </a:r>
            <a:r>
              <a:rPr lang="en-US" sz="1400" dirty="0" smtClean="0"/>
              <a:t>.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ребрима</a:t>
            </a:r>
            <a:r>
              <a:rPr lang="en-US" sz="1400" dirty="0" smtClean="0"/>
              <a:t> </a:t>
            </a:r>
            <a:r>
              <a:rPr lang="en-US" sz="1400" dirty="0" err="1" smtClean="0"/>
              <a:t>мушкарца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секиром</a:t>
            </a:r>
            <a:r>
              <a:rPr lang="en-US" sz="1400" dirty="0" smtClean="0"/>
              <a:t> </a:t>
            </a:r>
            <a:r>
              <a:rPr lang="en-US" sz="1400" dirty="0" err="1" smtClean="0"/>
              <a:t>могу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приметити</a:t>
            </a:r>
            <a:r>
              <a:rPr lang="en-US" sz="1400" dirty="0" smtClean="0"/>
              <a:t> и </a:t>
            </a:r>
            <a:r>
              <a:rPr lang="en-US" sz="1400" dirty="0" err="1" smtClean="0"/>
              <a:t>трагови</a:t>
            </a:r>
            <a:r>
              <a:rPr lang="en-US" sz="1400" dirty="0" smtClean="0"/>
              <a:t> </a:t>
            </a:r>
            <a:r>
              <a:rPr lang="en-US" sz="1400" dirty="0" err="1" smtClean="0"/>
              <a:t>крви</a:t>
            </a:r>
            <a:r>
              <a:rPr lang="en-US" sz="1400" dirty="0" smtClean="0"/>
              <a:t>. У </a:t>
            </a:r>
            <a:r>
              <a:rPr lang="en-US" sz="1400" dirty="0" err="1" smtClean="0"/>
              <a:t>позадини</a:t>
            </a:r>
            <a:r>
              <a:rPr lang="en-US" sz="1400" dirty="0" smtClean="0"/>
              <a:t>,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десне</a:t>
            </a:r>
            <a:r>
              <a:rPr lang="en-US" sz="1400" dirty="0" smtClean="0"/>
              <a:t> </a:t>
            </a:r>
            <a:r>
              <a:rPr lang="en-US" sz="1400" dirty="0" err="1" smtClean="0"/>
              <a:t>стране</a:t>
            </a:r>
            <a:r>
              <a:rPr lang="en-US" sz="1400" dirty="0" smtClean="0"/>
              <a:t>, </a:t>
            </a:r>
            <a:r>
              <a:rPr lang="en-US" sz="1400" dirty="0" err="1" smtClean="0"/>
              <a:t>виде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жена</a:t>
            </a:r>
            <a:r>
              <a:rPr lang="en-US" sz="1400" dirty="0" smtClean="0"/>
              <a:t> </a:t>
            </a:r>
            <a:r>
              <a:rPr lang="en-US" sz="1400" dirty="0" err="1" smtClean="0"/>
              <a:t>разбарушене</a:t>
            </a:r>
            <a:r>
              <a:rPr lang="en-US" sz="1400" dirty="0" smtClean="0"/>
              <a:t> </a:t>
            </a:r>
            <a:r>
              <a:rPr lang="en-US" sz="1400" dirty="0" err="1" smtClean="0"/>
              <a:t>косе</a:t>
            </a:r>
            <a:r>
              <a:rPr lang="en-US" sz="1400" dirty="0" smtClean="0"/>
              <a:t> и </a:t>
            </a:r>
            <a:r>
              <a:rPr lang="en-US" sz="1400" dirty="0" err="1" smtClean="0"/>
              <a:t>дете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повлаче</a:t>
            </a:r>
            <a:r>
              <a:rPr lang="en-US" sz="1400" dirty="0" smtClean="0"/>
              <a:t> </a:t>
            </a:r>
            <a:r>
              <a:rPr lang="en-US" sz="1400" dirty="0" err="1" smtClean="0"/>
              <a:t>уназад</a:t>
            </a:r>
            <a:r>
              <a:rPr lang="en-US" sz="1400" dirty="0" smtClean="0"/>
              <a:t>, </a:t>
            </a:r>
            <a:r>
              <a:rPr lang="en-US" sz="1400" dirty="0" err="1" smtClean="0"/>
              <a:t>пузећи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рукама</a:t>
            </a:r>
            <a:r>
              <a:rPr lang="en-US" sz="1400" dirty="0" smtClean="0"/>
              <a:t>.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њиховим</a:t>
            </a:r>
            <a:r>
              <a:rPr lang="en-US" sz="1400" dirty="0" smtClean="0"/>
              <a:t> </a:t>
            </a:r>
            <a:r>
              <a:rPr lang="en-US" sz="1400" dirty="0" err="1" smtClean="0"/>
              <a:t>лицима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страх</a:t>
            </a:r>
            <a:r>
              <a:rPr lang="en-US" sz="1400" dirty="0" smtClean="0"/>
              <a:t>, а </a:t>
            </a:r>
            <a:r>
              <a:rPr lang="en-US" sz="1400" dirty="0" err="1" smtClean="0"/>
              <a:t>погледи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им</a:t>
            </a:r>
            <a:r>
              <a:rPr lang="en-US" sz="1400" dirty="0" smtClean="0"/>
              <a:t> </a:t>
            </a:r>
            <a:r>
              <a:rPr lang="en-US" sz="1400" dirty="0" err="1" smtClean="0"/>
              <a:t>упрти</a:t>
            </a:r>
            <a:r>
              <a:rPr lang="en-US" sz="1400" dirty="0" smtClean="0"/>
              <a:t> у </a:t>
            </a:r>
            <a:r>
              <a:rPr lang="en-US" sz="1400" dirty="0" err="1" smtClean="0"/>
              <a:t>сукоб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очигледно</a:t>
            </a:r>
            <a:r>
              <a:rPr lang="en-US" sz="1400" dirty="0" smtClean="0"/>
              <a:t> </a:t>
            </a:r>
            <a:r>
              <a:rPr lang="en-US" sz="1400" dirty="0" err="1" smtClean="0"/>
              <a:t>дешава</a:t>
            </a:r>
            <a:r>
              <a:rPr lang="en-US" sz="1400" dirty="0" smtClean="0"/>
              <a:t> у </a:t>
            </a:r>
            <a:r>
              <a:rPr lang="en-US" sz="1400" dirty="0" err="1" smtClean="0"/>
              <a:t>њиховом</a:t>
            </a:r>
            <a:r>
              <a:rPr lang="en-US" sz="1400" dirty="0" smtClean="0"/>
              <a:t> </a:t>
            </a:r>
            <a:r>
              <a:rPr lang="en-US" sz="1400" dirty="0" err="1" smtClean="0"/>
              <a:t>дому</a:t>
            </a:r>
            <a:r>
              <a:rPr lang="en-US" sz="1400" dirty="0" smtClean="0"/>
              <a:t>. </a:t>
            </a:r>
            <a:r>
              <a:rPr lang="en-US" sz="1400" dirty="0" err="1" smtClean="0"/>
              <a:t>Између</a:t>
            </a:r>
            <a:r>
              <a:rPr lang="en-US" sz="1400" dirty="0" smtClean="0"/>
              <a:t> </a:t>
            </a:r>
            <a:r>
              <a:rPr lang="en-US" sz="1400" dirty="0" err="1" smtClean="0"/>
              <a:t>двојице</a:t>
            </a:r>
            <a:r>
              <a:rPr lang="en-US" sz="1400" dirty="0" smtClean="0"/>
              <a:t> </a:t>
            </a:r>
            <a:r>
              <a:rPr lang="en-US" sz="1400" dirty="0" err="1" smtClean="0"/>
              <a:t>ривала</a:t>
            </a:r>
            <a:r>
              <a:rPr lang="en-US" sz="1400" dirty="0" smtClean="0"/>
              <a:t> и </a:t>
            </a:r>
            <a:r>
              <a:rPr lang="en-US" sz="1400" dirty="0" err="1" smtClean="0"/>
              <a:t>мајке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дететом</a:t>
            </a:r>
            <a:r>
              <a:rPr lang="en-US" sz="1400" dirty="0" smtClean="0"/>
              <a:t>, </a:t>
            </a:r>
            <a:r>
              <a:rPr lang="en-US" sz="1400" dirty="0" err="1" smtClean="0"/>
              <a:t>насликани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остаци</a:t>
            </a:r>
            <a:r>
              <a:rPr lang="en-US" sz="1400" dirty="0" smtClean="0"/>
              <a:t> </a:t>
            </a:r>
            <a:r>
              <a:rPr lang="en-US" sz="1400" dirty="0" err="1" smtClean="0"/>
              <a:t>догореле</a:t>
            </a:r>
            <a:r>
              <a:rPr lang="en-US" sz="1400" dirty="0" smtClean="0"/>
              <a:t> </a:t>
            </a:r>
            <a:r>
              <a:rPr lang="en-US" sz="1400" dirty="0" err="1" smtClean="0"/>
              <a:t>ватре</a:t>
            </a:r>
            <a:r>
              <a:rPr lang="en-US" sz="1400" dirty="0" smtClean="0"/>
              <a:t>, </a:t>
            </a:r>
            <a:r>
              <a:rPr lang="en-US" sz="1400" dirty="0" err="1" smtClean="0"/>
              <a:t>што</a:t>
            </a:r>
            <a:r>
              <a:rPr lang="en-US" sz="1400" dirty="0" smtClean="0"/>
              <a:t> </a:t>
            </a:r>
            <a:r>
              <a:rPr lang="en-US" sz="1400" dirty="0" err="1" smtClean="0"/>
              <a:t>говори</a:t>
            </a:r>
            <a:r>
              <a:rPr lang="en-US" sz="1400" dirty="0" smtClean="0"/>
              <a:t> о </a:t>
            </a:r>
            <a:r>
              <a:rPr lang="en-US" sz="1400" dirty="0" err="1" smtClean="0"/>
              <a:t>вишем</a:t>
            </a:r>
            <a:r>
              <a:rPr lang="en-US" sz="1400" dirty="0" smtClean="0"/>
              <a:t> </a:t>
            </a:r>
            <a:r>
              <a:rPr lang="en-US" sz="1400" dirty="0" err="1" smtClean="0"/>
              <a:t>цивилизацијском</a:t>
            </a:r>
            <a:r>
              <a:rPr lang="en-US" sz="1400" dirty="0" smtClean="0"/>
              <a:t> </a:t>
            </a:r>
            <a:r>
              <a:rPr lang="en-US" sz="1400" dirty="0" err="1" smtClean="0"/>
              <a:t>ступњу</a:t>
            </a:r>
            <a:r>
              <a:rPr lang="en-US" sz="1400" dirty="0" smtClean="0"/>
              <a:t> </a:t>
            </a:r>
            <a:r>
              <a:rPr lang="en-US" sz="1400" dirty="0" err="1" smtClean="0"/>
              <a:t>ових</a:t>
            </a:r>
            <a:r>
              <a:rPr lang="en-US" sz="1400" dirty="0" smtClean="0"/>
              <a:t> </a:t>
            </a:r>
            <a:r>
              <a:rPr lang="en-US" sz="1400" dirty="0" err="1" smtClean="0"/>
              <a:t>пећинских</a:t>
            </a:r>
            <a:r>
              <a:rPr lang="en-US" sz="1400" dirty="0" smtClean="0"/>
              <a:t> </a:t>
            </a:r>
            <a:r>
              <a:rPr lang="en-US" sz="1400" dirty="0" err="1" smtClean="0"/>
              <a:t>људи</a:t>
            </a:r>
            <a:r>
              <a:rPr lang="en-US" sz="1400" dirty="0" smtClean="0"/>
              <a:t>. </a:t>
            </a:r>
            <a:endParaRPr lang="sr-Cyrl-RS" sz="1400" dirty="0" smtClean="0"/>
          </a:p>
          <a:p>
            <a:pPr algn="just"/>
            <a:endParaRPr lang="sr-Cyrl-RS" sz="1400" dirty="0" smtClean="0"/>
          </a:p>
          <a:p>
            <a:pPr algn="just"/>
            <a:endParaRPr lang="en-US" sz="14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429124" y="4572008"/>
            <a:ext cx="450059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овој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дивљачка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прошлост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пролази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кроз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селекцију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идеализма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умањује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мотив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Феврове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композиције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варваски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обичај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агресивног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окршаја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освајања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супротног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насилног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одвођења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2724912" cy="4370832"/>
          </a:xfrm>
          <a:prstGeom prst="rect">
            <a:avLst/>
          </a:prstGeom>
        </p:spPr>
      </p:pic>
      <p:pic>
        <p:nvPicPr>
          <p:cNvPr id="5" name="Picture 4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594" y="1285860"/>
            <a:ext cx="2647406" cy="4371703"/>
          </a:xfrm>
          <a:prstGeom prst="rect">
            <a:avLst/>
          </a:prstGeom>
        </p:spPr>
      </p:pic>
      <p:pic>
        <p:nvPicPr>
          <p:cNvPr id="6" name="Picture 5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2326" y="1241534"/>
            <a:ext cx="2799347" cy="4374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27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1. </a:t>
            </a:r>
            <a:r>
              <a:rPr lang="sr-Cyrl-RS" i="1" dirty="0" smtClean="0"/>
              <a:t>Постанак врста путем природног одабирања</a:t>
            </a:r>
            <a:r>
              <a:rPr lang="sr-Cyrl-RS" dirty="0" smtClean="0"/>
              <a:t>, 1859.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35716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2. </a:t>
            </a:r>
            <a:r>
              <a:rPr lang="sr-Cyrl-RS" i="1" dirty="0" smtClean="0"/>
              <a:t>Порекло човека и сексуална селекција</a:t>
            </a:r>
            <a:r>
              <a:rPr lang="sr-Cyrl-RS" dirty="0" smtClean="0"/>
              <a:t>, 1871.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285728"/>
            <a:ext cx="2643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3. </a:t>
            </a:r>
            <a:r>
              <a:rPr lang="sr-Cyrl-RS" i="1" dirty="0" smtClean="0"/>
              <a:t>Изражавање емоција код човека и животиња</a:t>
            </a:r>
            <a:r>
              <a:rPr lang="sr-Cyrl-RS" dirty="0" smtClean="0"/>
              <a:t>, 1872.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 Leon Maksim Fevr - Dve majke 1888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151734" cy="5786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6000768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Леон Максим Февр, </a:t>
            </a:r>
            <a:r>
              <a:rPr lang="sr-Cyrl-RS" b="1" i="1" dirty="0" smtClean="0"/>
              <a:t>Две мајке</a:t>
            </a:r>
            <a:r>
              <a:rPr lang="sr-Cyrl-RS" dirty="0" smtClean="0"/>
              <a:t>, 1888.</a:t>
            </a:r>
            <a:endParaRPr lang="en-US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29124" y="142852"/>
            <a:ext cx="471487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Феврову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Две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држава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откупила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Салону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1888.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изложила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Музеју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националне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прошлости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Сен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Жермену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где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изложена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Компарацијској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поред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Илуанове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Сахране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крај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свакако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свестан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излагање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просторији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фосилним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остацима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разним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артефактима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научности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раду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публици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обезбеђивала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неопходно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тражила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имагинарне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онога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изгледао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време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слици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приказана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пећинска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покушава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заштити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дететеа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звери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сенке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лови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младунчад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тешко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могу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приметити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овај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платна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временом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потамнео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Овде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посебно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наглашено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прожимање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две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струје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академске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идеал</a:t>
            </a:r>
            <a:r>
              <a:rPr kumimoji="0" lang="sr-Cyrl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истичне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научне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фигура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деце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начин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визуелизовања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њихове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косе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сметао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критичарима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замерали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научну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тачност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сматрали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паристоријска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добро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приличила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алегорији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невиности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рођењу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Христа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међутим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одражава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чињеницу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време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80их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19.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већина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искрено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веровала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барем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физички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практично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истоветни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модерним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иглена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кост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мајчиној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коси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увезана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украшена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низом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шкољки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очито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базирана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палеолитским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остацима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Ментона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близу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француско-италијанске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границе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Доње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Лугерије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југозападу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Секира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држи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такође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инспирисана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оружјима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нађеним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неколико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праисторијских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локалитета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могли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видети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Жермену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Детаљи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одеће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опет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чиста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фикција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уметника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пошто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археолошких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доказа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време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многи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сматрали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облачили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управо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начин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ntisek Kupka- nenadertalac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786314" cy="2938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28934"/>
            <a:ext cx="500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Франтишек Купка, </a:t>
            </a:r>
            <a:r>
              <a:rPr lang="sr-Cyrl-RS" b="1" i="1" dirty="0" smtClean="0"/>
              <a:t>Неандерталац</a:t>
            </a:r>
            <a:r>
              <a:rPr lang="sr-Cyrl-RS" dirty="0" smtClean="0"/>
              <a:t>, часопис </a:t>
            </a:r>
            <a:r>
              <a:rPr lang="sr-Latn-RS" dirty="0" smtClean="0"/>
              <a:t>Illustration,</a:t>
            </a:r>
            <a:r>
              <a:rPr lang="sr-Cyrl-RS" dirty="0" smtClean="0"/>
              <a:t> 1909.</a:t>
            </a:r>
            <a:endParaRPr lang="en-US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857752" y="0"/>
            <a:ext cx="42148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атавистичко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дестабилизујуће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ублажено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психолошком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нивоу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многи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покушавали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случај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Неандерталаца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20 000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година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чешког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уметника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Франтишека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Купке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Неандерталац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1909.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новинама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Илустрација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Купка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илустровао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длакаво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створење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налик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мајмуну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обележено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изразом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лица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одаје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безизразан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савијена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колена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погрбљен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торзо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одговарали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цртежу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шимпанзе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ноге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кратке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дугачке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стопала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шаке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преувеличани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десној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руци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држи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неинвентивну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тољагу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указује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људске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интелигенције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напредна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оруђа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алати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приказима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Ксенофона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Илуана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Сенка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стени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испред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постављен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Кукпин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Неандерталац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додатно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асоцира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мајмуна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500438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Неандерталац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инспирисан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проналаском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скоро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целог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скелета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врсте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Homo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neanderthalensis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1908.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пећини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селу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Шапел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почетка</a:t>
            </a:r>
            <a:r>
              <a:rPr kumimoji="0" lang="sr-Cyrl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преокупирао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религиозну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научну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јавност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с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обзиром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фосил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пронађен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близу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сеоске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цркве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Клерици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одмах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ископавању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предали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кости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бригу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директору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палеонтолошке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лабораторије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Природњачком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Марселину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Булу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одмах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проузроковало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серије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визуелних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реконструкција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Неандерталца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штампе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разних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илустратора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свестан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доживљавала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нешто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анти-клерикално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функције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подрива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стабилни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идентитет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због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тога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тежио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реконструкцију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позиционира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могла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смештена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еволуционистичко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анти-еволуционистичко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окриље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Иако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морфолошки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биће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Шапел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недостајућу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карику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одбијао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транзиоциону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прелазну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форму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између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безрепог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мајмуна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Неандерталац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могао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одигра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помирујућу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улогу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морао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представљен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Термин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половини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19.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више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улазио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речник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јавности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дискурс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нацији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тврдио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Неандерталац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различита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врста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еволутивној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линији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далеко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модерног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класификовао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засебну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врсту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живела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време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Европи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савремени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Франтишек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Купка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већ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утврђени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уметник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добро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упознат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питањем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анатомије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праисторијског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човека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Бул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стога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изабрао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своју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реконструкцију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неандерталског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човека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један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други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уметник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могао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бити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више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квалификован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тако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деликатан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посао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Решење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било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приказати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имагинарног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другог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којим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контемпорарни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француски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човек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могао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упореди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Купка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тако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представио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Неандерталца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апсолутну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звер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постојала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икакава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назнака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људскости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фигури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Кормоновог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Каина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овде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потпуно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изгубљена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поглед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указивао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било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какво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племенито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осећање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попут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оног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Редоновом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приказу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прелазног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човека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овде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изражен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 Amede Forestije - Neandertalac 1911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1414"/>
            <a:ext cx="4258143" cy="5572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5715016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Амеде Форестије, </a:t>
            </a:r>
            <a:r>
              <a:rPr lang="sr-Cyrl-RS" b="1" i="1" dirty="0" smtClean="0"/>
              <a:t>Неандерталац</a:t>
            </a:r>
            <a:r>
              <a:rPr lang="sr-Cyrl-RS" dirty="0" smtClean="0"/>
              <a:t>, 1911.</a:t>
            </a:r>
            <a:endParaRPr lang="en-US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857752" y="142852"/>
            <a:ext cx="35719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Шкотски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антрополог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Артур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Кеит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слагао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Булом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Купком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реаговао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ангажовао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Амедеа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Форестијеа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креира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још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један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цртеж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базиран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скелету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Неандерталца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Биће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Форестијеовом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подвезану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поред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ватре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вечерњим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сатима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одећа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крзна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огрлицу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костију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Форестије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заправо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Неандерталца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еволуцијском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смислу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корака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анатомије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модерног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европског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Форестијеовом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илустрацијом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модерни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енглески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Запада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поистоветити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разлику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бестијалности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звери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Купкиног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Ипак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Кеитова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издржала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наредних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неколико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деценија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већ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Неандерталца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предложио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Купка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облик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 František Kupka - Antropoides 190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420034" cy="4214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442913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Франтишек Купка, </a:t>
            </a:r>
            <a:r>
              <a:rPr lang="sr-Latn-RS" b="1" i="1" dirty="0" smtClean="0"/>
              <a:t>Antropoides</a:t>
            </a:r>
            <a:r>
              <a:rPr lang="sr-Latn-RS" dirty="0" smtClean="0"/>
              <a:t>, 1902.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0"/>
            <a:ext cx="457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 smtClean="0"/>
              <a:t>Купка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слици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приказао</a:t>
            </a:r>
            <a:r>
              <a:rPr lang="en-US" sz="1200" dirty="0" smtClean="0"/>
              <a:t> </a:t>
            </a:r>
            <a:r>
              <a:rPr lang="en-US" sz="1200" dirty="0" err="1" smtClean="0"/>
              <a:t>два</a:t>
            </a:r>
            <a:r>
              <a:rPr lang="en-US" sz="1200" dirty="0" smtClean="0"/>
              <a:t> </a:t>
            </a:r>
            <a:r>
              <a:rPr lang="en-US" sz="1200" dirty="0" err="1" smtClean="0"/>
              <a:t>антропоидна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примата</a:t>
            </a:r>
            <a:r>
              <a:rPr lang="en-US" sz="1200" dirty="0" smtClean="0"/>
              <a:t> у </a:t>
            </a:r>
            <a:r>
              <a:rPr lang="en-US" sz="1200" dirty="0" err="1" smtClean="0"/>
              <a:t>борб</a:t>
            </a:r>
            <a:r>
              <a:rPr lang="sr-Cyrl-RS" sz="1200" dirty="0" smtClean="0"/>
              <a:t>и</a:t>
            </a:r>
            <a:r>
              <a:rPr lang="en-US" sz="1200" dirty="0" smtClean="0"/>
              <a:t> </a:t>
            </a:r>
            <a:r>
              <a:rPr lang="en-US" sz="1200" dirty="0" err="1" smtClean="0"/>
              <a:t>за</a:t>
            </a:r>
            <a:r>
              <a:rPr lang="en-US" sz="1200" dirty="0" smtClean="0"/>
              <a:t> </a:t>
            </a:r>
            <a:r>
              <a:rPr lang="en-US" sz="1200" dirty="0" err="1" smtClean="0"/>
              <a:t>освајање</a:t>
            </a:r>
            <a:r>
              <a:rPr lang="en-US" sz="1200" dirty="0" smtClean="0"/>
              <a:t> </a:t>
            </a:r>
            <a:r>
              <a:rPr lang="en-US" sz="1200" dirty="0" err="1" smtClean="0"/>
              <a:t>женке</a:t>
            </a:r>
            <a:r>
              <a:rPr lang="en-US" sz="1200" dirty="0" smtClean="0"/>
              <a:t>. </a:t>
            </a:r>
            <a:r>
              <a:rPr lang="en-US" sz="1200" dirty="0" err="1" smtClean="0"/>
              <a:t>Сцену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сместио</a:t>
            </a:r>
            <a:r>
              <a:rPr lang="en-US" sz="1200" dirty="0" smtClean="0"/>
              <a:t> у </a:t>
            </a:r>
            <a:r>
              <a:rPr lang="en-US" sz="1200" dirty="0" err="1" smtClean="0"/>
              <a:t>стеновити</a:t>
            </a:r>
            <a:r>
              <a:rPr lang="en-US" sz="1200" dirty="0" smtClean="0"/>
              <a:t> </a:t>
            </a:r>
            <a:r>
              <a:rPr lang="en-US" sz="1200" dirty="0" err="1" smtClean="0"/>
              <a:t>морски</a:t>
            </a:r>
            <a:r>
              <a:rPr lang="en-US" sz="1200" dirty="0" smtClean="0"/>
              <a:t> </a:t>
            </a:r>
            <a:r>
              <a:rPr lang="en-US" sz="1200" dirty="0" err="1" smtClean="0"/>
              <a:t>пејзаж</a:t>
            </a:r>
            <a:r>
              <a:rPr lang="en-US" sz="1200" dirty="0" smtClean="0"/>
              <a:t>. </a:t>
            </a:r>
            <a:r>
              <a:rPr lang="en-US" sz="1200" dirty="0" err="1" smtClean="0"/>
              <a:t>Сукоб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дешава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типичној</a:t>
            </a:r>
            <a:r>
              <a:rPr lang="en-US" sz="1200" dirty="0" smtClean="0"/>
              <a:t> </a:t>
            </a:r>
            <a:r>
              <a:rPr lang="en-US" sz="1200" dirty="0" err="1" smtClean="0"/>
              <a:t>Бретањској</a:t>
            </a:r>
            <a:r>
              <a:rPr lang="en-US" sz="1200" dirty="0" smtClean="0"/>
              <a:t> </a:t>
            </a:r>
            <a:r>
              <a:rPr lang="en-US" sz="1200" dirty="0" err="1" smtClean="0"/>
              <a:t>обали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коју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сликар</a:t>
            </a:r>
            <a:r>
              <a:rPr lang="en-US" sz="1200" dirty="0" smtClean="0"/>
              <a:t> </a:t>
            </a:r>
            <a:r>
              <a:rPr lang="en-US" sz="1200" dirty="0" err="1" smtClean="0"/>
              <a:t>имао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прилике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види</a:t>
            </a:r>
            <a:r>
              <a:rPr lang="en-US" sz="1200" dirty="0" smtClean="0"/>
              <a:t> </a:t>
            </a:r>
            <a:r>
              <a:rPr lang="en-US" sz="1200" dirty="0" err="1" smtClean="0"/>
              <a:t>током</a:t>
            </a:r>
            <a:r>
              <a:rPr lang="en-US" sz="1200" dirty="0" smtClean="0"/>
              <a:t> </a:t>
            </a:r>
            <a:r>
              <a:rPr lang="en-US" sz="1200" dirty="0" err="1" smtClean="0"/>
              <a:t>својих</a:t>
            </a:r>
            <a:r>
              <a:rPr lang="en-US" sz="1200" dirty="0" smtClean="0"/>
              <a:t> </a:t>
            </a:r>
            <a:r>
              <a:rPr lang="en-US" sz="1200" dirty="0" err="1" smtClean="0"/>
              <a:t>боравака</a:t>
            </a:r>
            <a:r>
              <a:rPr lang="en-US" sz="1200" dirty="0" smtClean="0"/>
              <a:t> у </a:t>
            </a:r>
            <a:r>
              <a:rPr lang="en-US" sz="1200" dirty="0" err="1" smtClean="0"/>
              <a:t>Трегастелу</a:t>
            </a:r>
            <a:r>
              <a:rPr lang="en-US" sz="1200" dirty="0" smtClean="0"/>
              <a:t>. </a:t>
            </a:r>
            <a:r>
              <a:rPr lang="en-US" sz="1200" dirty="0" err="1" smtClean="0"/>
              <a:t>Тиме</a:t>
            </a:r>
            <a:r>
              <a:rPr lang="en-US" sz="1200" dirty="0" smtClean="0"/>
              <a:t> </a:t>
            </a:r>
            <a:r>
              <a:rPr lang="en-US" sz="1200" dirty="0" err="1" smtClean="0"/>
              <a:t>што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приказао</a:t>
            </a:r>
            <a:r>
              <a:rPr lang="en-US" sz="1200" dirty="0" smtClean="0"/>
              <a:t> </a:t>
            </a:r>
            <a:r>
              <a:rPr lang="en-US" sz="1200" dirty="0" err="1" smtClean="0"/>
              <a:t>реално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природно</a:t>
            </a:r>
            <a:r>
              <a:rPr lang="en-US" sz="1200" dirty="0" smtClean="0"/>
              <a:t> </a:t>
            </a:r>
            <a:r>
              <a:rPr lang="en-US" sz="1200" dirty="0" err="1" smtClean="0"/>
              <a:t>окружење</a:t>
            </a:r>
            <a:r>
              <a:rPr lang="en-US" sz="1200" dirty="0" smtClean="0"/>
              <a:t>, </a:t>
            </a:r>
            <a:r>
              <a:rPr lang="sr-Cyrl-RS" sz="1200" dirty="0" smtClean="0"/>
              <a:t>он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посматрача</a:t>
            </a:r>
            <a:r>
              <a:rPr lang="en-US" sz="1200" dirty="0" smtClean="0"/>
              <a:t> </a:t>
            </a:r>
            <a:r>
              <a:rPr lang="en-US" sz="1200" dirty="0" err="1" smtClean="0"/>
              <a:t>директно</a:t>
            </a:r>
            <a:r>
              <a:rPr lang="en-US" sz="1200" dirty="0" smtClean="0"/>
              <a:t> </a:t>
            </a:r>
            <a:r>
              <a:rPr lang="en-US" sz="1200" dirty="0" err="1" smtClean="0"/>
              <a:t>повезао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познатом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представом</a:t>
            </a:r>
            <a:r>
              <a:rPr lang="en-US" sz="1200" dirty="0" smtClean="0"/>
              <a:t> и </a:t>
            </a:r>
            <a:r>
              <a:rPr lang="en-US" sz="1200" dirty="0" err="1" smtClean="0"/>
              <a:t>тиме</a:t>
            </a:r>
            <a:r>
              <a:rPr lang="en-US" sz="1200" dirty="0" smtClean="0"/>
              <a:t> </a:t>
            </a:r>
            <a:r>
              <a:rPr lang="en-US" sz="1200" dirty="0" err="1" smtClean="0"/>
              <a:t>га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приближио</a:t>
            </a:r>
            <a:r>
              <a:rPr lang="en-US" sz="1200" dirty="0" smtClean="0"/>
              <a:t> </a:t>
            </a:r>
            <a:r>
              <a:rPr lang="en-US" sz="1200" dirty="0" err="1" smtClean="0"/>
              <a:t>антропоид</a:t>
            </a:r>
            <a:r>
              <a:rPr lang="sr-Cyrl-RS" sz="1200" dirty="0" smtClean="0"/>
              <a:t>има са слике</a:t>
            </a:r>
            <a:r>
              <a:rPr lang="en-US" sz="1200" dirty="0" smtClean="0"/>
              <a:t>. </a:t>
            </a:r>
            <a:r>
              <a:rPr lang="en-US" sz="1200" dirty="0" err="1" smtClean="0"/>
              <a:t>Он</a:t>
            </a:r>
            <a:r>
              <a:rPr lang="en-US" sz="1200" dirty="0" smtClean="0"/>
              <a:t> </a:t>
            </a:r>
            <a:r>
              <a:rPr lang="en-US" sz="1200" dirty="0" err="1" smtClean="0"/>
              <a:t>сада</a:t>
            </a:r>
            <a:r>
              <a:rPr lang="en-US" sz="1200" dirty="0" smtClean="0"/>
              <a:t> </a:t>
            </a:r>
            <a:r>
              <a:rPr lang="en-US" sz="1200" dirty="0" err="1" smtClean="0"/>
              <a:t>није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представио</a:t>
            </a:r>
            <a:r>
              <a:rPr lang="en-US" sz="1200" dirty="0" smtClean="0"/>
              <a:t> </a:t>
            </a:r>
            <a:r>
              <a:rPr lang="en-US" sz="1200" dirty="0" err="1" smtClean="0"/>
              <a:t>имагинарног</a:t>
            </a:r>
            <a:r>
              <a:rPr lang="en-US" sz="1200" dirty="0" smtClean="0"/>
              <a:t> </a:t>
            </a:r>
            <a:r>
              <a:rPr lang="en-US" sz="1200" dirty="0" err="1" smtClean="0"/>
              <a:t>другог</a:t>
            </a:r>
            <a:r>
              <a:rPr lang="en-US" sz="1200" dirty="0" smtClean="0"/>
              <a:t>,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илустрацији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Неандерталца</a:t>
            </a:r>
            <a:r>
              <a:rPr lang="en-US" sz="1200" dirty="0" smtClean="0"/>
              <a:t>, </a:t>
            </a:r>
            <a:r>
              <a:rPr lang="en-US" sz="1200" dirty="0" err="1" smtClean="0"/>
              <a:t>већ</a:t>
            </a:r>
            <a:r>
              <a:rPr lang="en-US" sz="1200" dirty="0" smtClean="0"/>
              <a:t> </a:t>
            </a:r>
            <a:r>
              <a:rPr lang="en-US" sz="1200" dirty="0" err="1" smtClean="0"/>
              <a:t>директне</a:t>
            </a:r>
            <a:r>
              <a:rPr lang="en-US" sz="1200" dirty="0" smtClean="0"/>
              <a:t> </a:t>
            </a:r>
            <a:r>
              <a:rPr lang="en-US" sz="1200" dirty="0" err="1" smtClean="0"/>
              <a:t>човекове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претке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који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живели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истим</a:t>
            </a:r>
            <a:r>
              <a:rPr lang="en-US" sz="1200" dirty="0" smtClean="0"/>
              <a:t> </a:t>
            </a:r>
            <a:r>
              <a:rPr lang="en-US" sz="1200" dirty="0" err="1" smtClean="0"/>
              <a:t>просторима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и </a:t>
            </a:r>
            <a:r>
              <a:rPr lang="en-US" sz="1200" dirty="0" err="1" smtClean="0"/>
              <a:t>гледаоци</a:t>
            </a:r>
            <a:r>
              <a:rPr lang="en-US" sz="1200" dirty="0" smtClean="0"/>
              <a:t>. </a:t>
            </a:r>
            <a:r>
              <a:rPr lang="en-US" sz="1200" dirty="0" err="1" smtClean="0"/>
              <a:t>Морски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предео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важан</a:t>
            </a:r>
            <a:r>
              <a:rPr lang="sr-Cyrl-RS" sz="1200" dirty="0" smtClean="0"/>
              <a:t> </a:t>
            </a:r>
            <a:r>
              <a:rPr lang="en-US" sz="1200" dirty="0" smtClean="0"/>
              <a:t>и </a:t>
            </a:r>
            <a:r>
              <a:rPr lang="en-US" sz="1200" dirty="0" err="1" smtClean="0"/>
              <a:t>због</a:t>
            </a:r>
            <a:r>
              <a:rPr lang="en-US" sz="1200" dirty="0" smtClean="0"/>
              <a:t> </a:t>
            </a:r>
            <a:r>
              <a:rPr lang="en-US" sz="1200" dirty="0" err="1" smtClean="0"/>
              <a:t>тога</a:t>
            </a:r>
            <a:r>
              <a:rPr lang="en-US" sz="1200" dirty="0" smtClean="0"/>
              <a:t> </a:t>
            </a:r>
            <a:r>
              <a:rPr lang="en-US" sz="1200" dirty="0" err="1" smtClean="0"/>
              <a:t>што</a:t>
            </a:r>
            <a:r>
              <a:rPr lang="en-US" sz="1200" dirty="0" smtClean="0"/>
              <a:t> </a:t>
            </a:r>
            <a:r>
              <a:rPr lang="en-US" sz="1200" dirty="0" err="1" smtClean="0"/>
              <a:t>Дарвинова</a:t>
            </a:r>
            <a:r>
              <a:rPr lang="en-US" sz="1200" dirty="0" smtClean="0"/>
              <a:t> </a:t>
            </a:r>
            <a:r>
              <a:rPr lang="en-US" sz="1200" dirty="0" err="1" smtClean="0"/>
              <a:t>теорија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еволуције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сматра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управо</a:t>
            </a:r>
            <a:r>
              <a:rPr lang="en-US" sz="1200" dirty="0" smtClean="0"/>
              <a:t> </a:t>
            </a:r>
            <a:r>
              <a:rPr lang="en-US" sz="1200" dirty="0" err="1" smtClean="0"/>
              <a:t>океан</a:t>
            </a:r>
            <a:r>
              <a:rPr lang="en-US" sz="1200" dirty="0" smtClean="0"/>
              <a:t> </a:t>
            </a:r>
            <a:r>
              <a:rPr lang="en-US" sz="1200" dirty="0" err="1" smtClean="0"/>
              <a:t>првобитно</a:t>
            </a:r>
            <a:r>
              <a:rPr lang="en-US" sz="1200" dirty="0" smtClean="0"/>
              <a:t> </a:t>
            </a:r>
            <a:r>
              <a:rPr lang="en-US" sz="1200" dirty="0" err="1" smtClean="0"/>
              <a:t>место</a:t>
            </a:r>
            <a:r>
              <a:rPr lang="en-US" sz="1200" dirty="0" smtClean="0"/>
              <a:t> </a:t>
            </a:r>
            <a:r>
              <a:rPr lang="en-US" sz="1200" dirty="0" err="1" smtClean="0"/>
              <a:t>рођења</a:t>
            </a:r>
            <a:r>
              <a:rPr lang="en-US" sz="1200" dirty="0" smtClean="0"/>
              <a:t> </a:t>
            </a:r>
            <a:r>
              <a:rPr lang="en-US" sz="1200" dirty="0" err="1" smtClean="0"/>
              <a:t>свих</a:t>
            </a:r>
            <a:r>
              <a:rPr lang="en-US" sz="1200" dirty="0" smtClean="0"/>
              <a:t> </a:t>
            </a:r>
            <a:r>
              <a:rPr lang="en-US" sz="1200" dirty="0" err="1" smtClean="0"/>
              <a:t>организама</a:t>
            </a:r>
            <a:r>
              <a:rPr lang="en-US" sz="1200" dirty="0" smtClean="0"/>
              <a:t>. </a:t>
            </a:r>
            <a:r>
              <a:rPr lang="en-US" sz="1200" dirty="0" err="1" smtClean="0"/>
              <a:t>Аспекти</a:t>
            </a:r>
            <a:r>
              <a:rPr lang="en-US" sz="1200" dirty="0" smtClean="0"/>
              <a:t> </a:t>
            </a:r>
            <a:r>
              <a:rPr lang="en-US" sz="1200" dirty="0" err="1" smtClean="0"/>
              <a:t>Дарвинове</a:t>
            </a:r>
            <a:r>
              <a:rPr lang="en-US" sz="1200" dirty="0" smtClean="0"/>
              <a:t> </a:t>
            </a:r>
            <a:r>
              <a:rPr lang="en-US" sz="1200" dirty="0" err="1" smtClean="0"/>
              <a:t>теорије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који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интригирали</a:t>
            </a:r>
            <a:r>
              <a:rPr lang="en-US" sz="1200" dirty="0" smtClean="0"/>
              <a:t> </a:t>
            </a:r>
            <a:r>
              <a:rPr lang="en-US" sz="1200" dirty="0" err="1" smtClean="0"/>
              <a:t>Купку</a:t>
            </a:r>
            <a:r>
              <a:rPr lang="en-US" sz="1200" dirty="0" smtClean="0"/>
              <a:t>, </a:t>
            </a:r>
            <a:r>
              <a:rPr lang="en-US" sz="1200" dirty="0" err="1" smtClean="0"/>
              <a:t>били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исти</a:t>
            </a:r>
            <a:r>
              <a:rPr lang="en-US" sz="1200" dirty="0" smtClean="0"/>
              <a:t> </a:t>
            </a:r>
            <a:r>
              <a:rPr lang="en-US" sz="1200" dirty="0" err="1" smtClean="0"/>
              <a:t>они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који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касније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привукли</a:t>
            </a:r>
            <a:r>
              <a:rPr lang="en-US" sz="1200" dirty="0" smtClean="0"/>
              <a:t> и </a:t>
            </a:r>
            <a:r>
              <a:rPr lang="en-US" sz="1200" dirty="0" err="1" smtClean="0"/>
              <a:t>Фројда</a:t>
            </a:r>
            <a:r>
              <a:rPr lang="en-US" sz="1200" dirty="0" smtClean="0"/>
              <a:t>. </a:t>
            </a:r>
            <a:r>
              <a:rPr lang="en-US" sz="1200" dirty="0" err="1" smtClean="0"/>
              <a:t>Осим</a:t>
            </a:r>
            <a:r>
              <a:rPr lang="en-US" sz="1200" dirty="0" smtClean="0"/>
              <a:t> </a:t>
            </a:r>
            <a:r>
              <a:rPr lang="en-US" sz="1200" dirty="0" err="1" smtClean="0"/>
              <a:t>занимања</a:t>
            </a:r>
            <a:r>
              <a:rPr lang="en-US" sz="1200" dirty="0" smtClean="0"/>
              <a:t> </a:t>
            </a:r>
            <a:r>
              <a:rPr lang="en-US" sz="1200" dirty="0" err="1" smtClean="0"/>
              <a:t>за</a:t>
            </a:r>
            <a:r>
              <a:rPr lang="en-US" sz="1200" dirty="0" smtClean="0"/>
              <a:t> </a:t>
            </a:r>
            <a:r>
              <a:rPr lang="en-US" sz="1200" dirty="0" err="1" smtClean="0"/>
              <a:t>човекову</a:t>
            </a:r>
            <a:r>
              <a:rPr lang="en-US" sz="1200" dirty="0" smtClean="0"/>
              <a:t> </a:t>
            </a:r>
            <a:r>
              <a:rPr lang="en-US" sz="1200" dirty="0" err="1" smtClean="0"/>
              <a:t>прошлост</a:t>
            </a:r>
            <a:r>
              <a:rPr lang="en-US" sz="1200" dirty="0" smtClean="0"/>
              <a:t> и </a:t>
            </a:r>
            <a:r>
              <a:rPr lang="en-US" sz="1200" dirty="0" err="1" smtClean="0"/>
              <a:t>мапирање</a:t>
            </a:r>
            <a:r>
              <a:rPr lang="en-US" sz="1200" dirty="0" smtClean="0"/>
              <a:t> </a:t>
            </a:r>
            <a:r>
              <a:rPr lang="en-US" sz="1200" dirty="0" err="1" smtClean="0"/>
              <a:t>недостајуће</a:t>
            </a:r>
            <a:r>
              <a:rPr lang="en-US" sz="1200" dirty="0" smtClean="0"/>
              <a:t> </a:t>
            </a:r>
            <a:r>
              <a:rPr lang="en-US" sz="1200" dirty="0" err="1" smtClean="0"/>
              <a:t>карике</a:t>
            </a:r>
            <a:r>
              <a:rPr lang="en-US" sz="1200" dirty="0" smtClean="0"/>
              <a:t> у </a:t>
            </a:r>
            <a:r>
              <a:rPr lang="en-US" sz="1200" dirty="0" err="1" smtClean="0"/>
              <a:t>ланцу</a:t>
            </a:r>
            <a:r>
              <a:rPr lang="en-US" sz="1200" dirty="0" smtClean="0"/>
              <a:t> </a:t>
            </a:r>
            <a:r>
              <a:rPr lang="en-US" sz="1200" dirty="0" err="1" smtClean="0"/>
              <a:t>еволуције</a:t>
            </a:r>
            <a:r>
              <a:rPr lang="en-US" sz="1200" dirty="0" smtClean="0"/>
              <a:t>, </a:t>
            </a:r>
            <a:r>
              <a:rPr lang="en-US" sz="1200" dirty="0" err="1" smtClean="0"/>
              <a:t>дело</a:t>
            </a:r>
            <a:r>
              <a:rPr lang="en-US" sz="1200" dirty="0" smtClean="0"/>
              <a:t> </a:t>
            </a:r>
            <a:r>
              <a:rPr lang="en-US" sz="1200" i="1" dirty="0" err="1" smtClean="0"/>
              <a:t>Antropoides</a:t>
            </a:r>
            <a:r>
              <a:rPr lang="en-US" sz="1200" dirty="0" smtClean="0"/>
              <a:t> </a:t>
            </a:r>
            <a:r>
              <a:rPr lang="en-US" sz="1200" dirty="0" err="1" smtClean="0"/>
              <a:t>исказује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анималну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природу</a:t>
            </a:r>
            <a:r>
              <a:rPr lang="en-US" sz="1200" dirty="0" smtClean="0"/>
              <a:t> </a:t>
            </a:r>
            <a:r>
              <a:rPr lang="en-US" sz="1200" dirty="0" err="1" smtClean="0"/>
              <a:t>човека</a:t>
            </a:r>
            <a:r>
              <a:rPr lang="en-US" sz="1200" dirty="0" smtClean="0"/>
              <a:t> </a:t>
            </a:r>
            <a:r>
              <a:rPr lang="en-US" sz="1200" dirty="0" err="1" smtClean="0"/>
              <a:t>манифестовану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dirty="0" err="1" smtClean="0"/>
              <a:t>телесна</a:t>
            </a:r>
            <a:r>
              <a:rPr lang="en-US" sz="1200" dirty="0" smtClean="0"/>
              <a:t> </a:t>
            </a:r>
            <a:r>
              <a:rPr lang="en-US" sz="1200" dirty="0" err="1" smtClean="0"/>
              <a:t>жеља</a:t>
            </a:r>
            <a:r>
              <a:rPr lang="en-US" sz="1200" dirty="0" smtClean="0"/>
              <a:t>, </a:t>
            </a:r>
            <a:r>
              <a:rPr lang="en-US" sz="1200" dirty="0" err="1" smtClean="0"/>
              <a:t>предиспозиција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агресији</a:t>
            </a:r>
            <a:r>
              <a:rPr lang="en-US" sz="1200" dirty="0" smtClean="0"/>
              <a:t> и </a:t>
            </a:r>
            <a:r>
              <a:rPr lang="en-US" sz="1200" dirty="0" err="1" smtClean="0"/>
              <a:t>полни</a:t>
            </a:r>
            <a:r>
              <a:rPr lang="en-US" sz="1200" dirty="0" smtClean="0"/>
              <a:t> </a:t>
            </a:r>
            <a:r>
              <a:rPr lang="en-US" sz="1200" dirty="0" err="1" smtClean="0"/>
              <a:t>односи</a:t>
            </a:r>
            <a:r>
              <a:rPr lang="en-US" sz="1200" dirty="0" smtClean="0"/>
              <a:t>. </a:t>
            </a:r>
            <a:r>
              <a:rPr lang="en-US" sz="1200" dirty="0" err="1" smtClean="0"/>
              <a:t>Једна</a:t>
            </a:r>
            <a:r>
              <a:rPr lang="en-US" sz="1200" dirty="0" smtClean="0"/>
              <a:t> </a:t>
            </a:r>
            <a:r>
              <a:rPr lang="en-US" sz="1200" dirty="0" err="1" smtClean="0"/>
              <a:t>од</a:t>
            </a:r>
            <a:r>
              <a:rPr lang="en-US" sz="1200" dirty="0" smtClean="0"/>
              <a:t> </a:t>
            </a:r>
            <a:r>
              <a:rPr lang="en-US" sz="1200" dirty="0" err="1" smtClean="0"/>
              <a:t>идеја</a:t>
            </a:r>
            <a:r>
              <a:rPr lang="en-US" sz="1200" dirty="0" smtClean="0"/>
              <a:t> </a:t>
            </a:r>
            <a:r>
              <a:rPr lang="en-US" sz="1200" dirty="0" err="1" smtClean="0"/>
              <a:t>ове</a:t>
            </a:r>
            <a:r>
              <a:rPr lang="en-US" sz="1200" dirty="0" smtClean="0"/>
              <a:t> </a:t>
            </a:r>
            <a:r>
              <a:rPr lang="en-US" sz="1200" dirty="0" err="1" smtClean="0"/>
              <a:t>слике</a:t>
            </a:r>
            <a:r>
              <a:rPr lang="en-US" sz="1200" dirty="0" smtClean="0"/>
              <a:t> </a:t>
            </a:r>
            <a:r>
              <a:rPr lang="en-US" sz="1200" dirty="0" err="1" smtClean="0"/>
              <a:t>јесу</a:t>
            </a:r>
            <a:r>
              <a:rPr lang="en-US" sz="1200" dirty="0" smtClean="0"/>
              <a:t> </a:t>
            </a:r>
            <a:r>
              <a:rPr lang="en-US" sz="1200" dirty="0" err="1" smtClean="0"/>
              <a:t>два</a:t>
            </a:r>
            <a:r>
              <a:rPr lang="en-US" sz="1200" dirty="0" smtClean="0"/>
              <a:t> </a:t>
            </a:r>
            <a:r>
              <a:rPr lang="en-US" sz="1200" dirty="0" err="1" smtClean="0"/>
              <a:t>основна</a:t>
            </a:r>
            <a:r>
              <a:rPr lang="en-US" sz="1200" dirty="0" smtClean="0"/>
              <a:t> </a:t>
            </a:r>
            <a:r>
              <a:rPr lang="en-US" sz="1200" dirty="0" err="1" smtClean="0"/>
              <a:t>еволуционистичка</a:t>
            </a:r>
            <a:r>
              <a:rPr lang="en-US" sz="1200" dirty="0" smtClean="0"/>
              <a:t> </a:t>
            </a:r>
            <a:r>
              <a:rPr lang="en-US" sz="1200" dirty="0" err="1" smtClean="0"/>
              <a:t>закона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природе</a:t>
            </a:r>
            <a:r>
              <a:rPr lang="en-US" sz="1200" dirty="0" smtClean="0"/>
              <a:t> - </a:t>
            </a:r>
            <a:r>
              <a:rPr lang="en-US" sz="1200" dirty="0" err="1" smtClean="0"/>
              <a:t>борба</a:t>
            </a:r>
            <a:r>
              <a:rPr lang="en-US" sz="1200" dirty="0" smtClean="0"/>
              <a:t> </a:t>
            </a:r>
            <a:r>
              <a:rPr lang="en-US" sz="1200" dirty="0" err="1" smtClean="0"/>
              <a:t>за</a:t>
            </a:r>
            <a:r>
              <a:rPr lang="en-US" sz="1200" dirty="0" smtClean="0"/>
              <a:t> </a:t>
            </a:r>
            <a:r>
              <a:rPr lang="en-US" sz="1200" dirty="0" err="1" smtClean="0"/>
              <a:t>опстанак</a:t>
            </a:r>
            <a:r>
              <a:rPr lang="en-US" sz="1200" dirty="0" smtClean="0"/>
              <a:t> и </a:t>
            </a:r>
            <a:r>
              <a:rPr lang="en-US" sz="1200" dirty="0" err="1" smtClean="0"/>
              <a:t>сексуална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селекција</a:t>
            </a:r>
            <a:r>
              <a:rPr lang="en-US" sz="1200" dirty="0" smtClean="0"/>
              <a:t>. </a:t>
            </a:r>
            <a:r>
              <a:rPr lang="en-US" sz="1200" dirty="0" err="1" smtClean="0"/>
              <a:t>Праисторијска</a:t>
            </a:r>
            <a:r>
              <a:rPr lang="en-US" sz="1200" dirty="0" smtClean="0"/>
              <a:t> </a:t>
            </a:r>
            <a:r>
              <a:rPr lang="en-US" sz="1200" dirty="0" err="1" smtClean="0"/>
              <a:t>звер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борила</a:t>
            </a:r>
            <a:r>
              <a:rPr lang="en-US" sz="1200" dirty="0" smtClean="0"/>
              <a:t> </a:t>
            </a:r>
            <a:r>
              <a:rPr lang="en-US" sz="1200" dirty="0" err="1" smtClean="0"/>
              <a:t>за</a:t>
            </a:r>
            <a:r>
              <a:rPr lang="en-US" sz="1200" dirty="0" smtClean="0"/>
              <a:t> </a:t>
            </a:r>
            <a:r>
              <a:rPr lang="en-US" sz="1200" dirty="0" err="1" smtClean="0"/>
              <a:t>жену</a:t>
            </a:r>
            <a:r>
              <a:rPr lang="en-US" sz="1200" dirty="0" smtClean="0"/>
              <a:t>, </a:t>
            </a:r>
            <a:r>
              <a:rPr lang="en-US" sz="1200" dirty="0" err="1" smtClean="0"/>
              <a:t>постао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популаризовани</a:t>
            </a:r>
            <a:r>
              <a:rPr lang="en-US" sz="1200" dirty="0" smtClean="0"/>
              <a:t> </a:t>
            </a:r>
            <a:r>
              <a:rPr lang="en-US" sz="1200" dirty="0" err="1" smtClean="0"/>
              <a:t>аспект</a:t>
            </a:r>
            <a:r>
              <a:rPr lang="en-US" sz="1200" dirty="0" smtClean="0"/>
              <a:t> </a:t>
            </a:r>
            <a:r>
              <a:rPr lang="en-US" sz="1200" dirty="0" err="1" smtClean="0"/>
              <a:t>визуелизације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принципа</a:t>
            </a:r>
            <a:r>
              <a:rPr lang="en-US" sz="1200" dirty="0" smtClean="0"/>
              <a:t> </a:t>
            </a:r>
            <a:r>
              <a:rPr lang="en-US" sz="1200" dirty="0" err="1" smtClean="0"/>
              <a:t>полног</a:t>
            </a:r>
            <a:r>
              <a:rPr lang="en-US" sz="1200" dirty="0" smtClean="0"/>
              <a:t> </a:t>
            </a:r>
            <a:r>
              <a:rPr lang="en-US" sz="1200" dirty="0" err="1" smtClean="0"/>
              <a:t>одабирања</a:t>
            </a:r>
            <a:r>
              <a:rPr lang="en-US" sz="1200" dirty="0" smtClean="0"/>
              <a:t>, у </a:t>
            </a:r>
            <a:r>
              <a:rPr lang="en-US" sz="1200" dirty="0" err="1" smtClean="0"/>
              <a:t>касном</a:t>
            </a:r>
            <a:r>
              <a:rPr lang="en-US" sz="1200" dirty="0" smtClean="0"/>
              <a:t> 19. </a:t>
            </a:r>
            <a:r>
              <a:rPr lang="en-US" sz="1200" dirty="0" err="1" smtClean="0"/>
              <a:t>веку</a:t>
            </a:r>
            <a:r>
              <a:rPr lang="en-US" sz="1200" dirty="0" smtClean="0"/>
              <a:t>, у </a:t>
            </a:r>
            <a:r>
              <a:rPr lang="en-US" sz="1200" dirty="0" err="1" smtClean="0"/>
              <a:t>литератури</a:t>
            </a:r>
            <a:r>
              <a:rPr lang="en-US" sz="1200" dirty="0" smtClean="0"/>
              <a:t> и </a:t>
            </a:r>
            <a:r>
              <a:rPr lang="en-US" sz="1200" dirty="0" err="1" smtClean="0"/>
              <a:t>уметности</a:t>
            </a:r>
            <a:r>
              <a:rPr lang="en-US" sz="1200" dirty="0" smtClean="0"/>
              <a:t>. </a:t>
            </a:r>
            <a:r>
              <a:rPr lang="en-US" sz="1200" dirty="0" err="1" smtClean="0"/>
              <a:t>Борба</a:t>
            </a:r>
            <a:r>
              <a:rPr lang="en-US" sz="1200" dirty="0" smtClean="0"/>
              <a:t> </a:t>
            </a:r>
            <a:r>
              <a:rPr lang="en-US" sz="1200" dirty="0" err="1" smtClean="0"/>
              <a:t>између</a:t>
            </a:r>
            <a:r>
              <a:rPr lang="en-US" sz="1200" dirty="0" smtClean="0"/>
              <a:t> </a:t>
            </a:r>
            <a:r>
              <a:rPr lang="en-US" sz="1200" dirty="0" err="1" smtClean="0"/>
              <a:t>два</a:t>
            </a:r>
            <a:r>
              <a:rPr lang="en-US" sz="1200" dirty="0" smtClean="0"/>
              <a:t> </a:t>
            </a:r>
            <a:r>
              <a:rPr lang="en-US" sz="1200" dirty="0" err="1" smtClean="0"/>
              <a:t>мушка</a:t>
            </a:r>
            <a:r>
              <a:rPr lang="en-US" sz="1200" dirty="0" smtClean="0"/>
              <a:t> </a:t>
            </a:r>
            <a:r>
              <a:rPr lang="en-US" sz="1200" dirty="0" err="1" smtClean="0"/>
              <a:t>хоминида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представљена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Купкином</a:t>
            </a:r>
            <a:r>
              <a:rPr lang="en-US" sz="1200" dirty="0" smtClean="0"/>
              <a:t> </a:t>
            </a:r>
            <a:r>
              <a:rPr lang="en-US" sz="1200" dirty="0" err="1" smtClean="0"/>
              <a:t>делу</a:t>
            </a:r>
            <a:r>
              <a:rPr lang="en-US" sz="1200" dirty="0" smtClean="0"/>
              <a:t>, </a:t>
            </a:r>
            <a:r>
              <a:rPr lang="en-US" sz="1200" dirty="0" err="1" smtClean="0"/>
              <a:t>оличава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природни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процес</a:t>
            </a:r>
            <a:r>
              <a:rPr lang="en-US" sz="1200" dirty="0" smtClean="0"/>
              <a:t> </a:t>
            </a:r>
            <a:r>
              <a:rPr lang="en-US" sz="1200" dirty="0" err="1" smtClean="0"/>
              <a:t>полног</a:t>
            </a:r>
            <a:r>
              <a:rPr lang="en-US" sz="1200" dirty="0" smtClean="0"/>
              <a:t> </a:t>
            </a:r>
            <a:r>
              <a:rPr lang="en-US" sz="1200" dirty="0" err="1" smtClean="0"/>
              <a:t>одабирања</a:t>
            </a:r>
            <a:r>
              <a:rPr lang="en-US" sz="1200" dirty="0" smtClean="0"/>
              <a:t>. </a:t>
            </a:r>
            <a:r>
              <a:rPr lang="en-US" sz="1200" dirty="0" err="1" smtClean="0"/>
              <a:t>Исход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приказаног</a:t>
            </a:r>
            <a:r>
              <a:rPr lang="en-US" sz="1200" dirty="0" smtClean="0"/>
              <a:t> </a:t>
            </a:r>
            <a:r>
              <a:rPr lang="en-US" sz="1200" dirty="0" err="1" smtClean="0"/>
              <a:t>окршаја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слици</a:t>
            </a:r>
            <a:r>
              <a:rPr lang="en-US" sz="1200" dirty="0" smtClean="0"/>
              <a:t> </a:t>
            </a:r>
            <a:r>
              <a:rPr lang="en-US" sz="1200" dirty="0" err="1" smtClean="0"/>
              <a:t>може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наслутити</a:t>
            </a:r>
            <a:r>
              <a:rPr lang="en-US" sz="1200" dirty="0" smtClean="0"/>
              <a:t>. </a:t>
            </a:r>
            <a:r>
              <a:rPr lang="en-US" sz="1200" dirty="0" err="1" smtClean="0"/>
              <a:t>Док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лево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представљени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примат</a:t>
            </a:r>
            <a:r>
              <a:rPr lang="en-US" sz="1200" dirty="0" smtClean="0"/>
              <a:t> </a:t>
            </a:r>
            <a:r>
              <a:rPr lang="en-US" sz="1200" dirty="0" err="1" smtClean="0"/>
              <a:t>насликан</a:t>
            </a:r>
            <a:r>
              <a:rPr lang="en-US" sz="1200" dirty="0" smtClean="0"/>
              <a:t> у </a:t>
            </a:r>
            <a:r>
              <a:rPr lang="en-US" sz="1200" dirty="0" err="1" smtClean="0"/>
              <a:t>јеку</a:t>
            </a:r>
            <a:r>
              <a:rPr lang="en-US" sz="1200" dirty="0" smtClean="0"/>
              <a:t> </a:t>
            </a:r>
            <a:r>
              <a:rPr lang="en-US" sz="1200" dirty="0" err="1" smtClean="0"/>
              <a:t>своје</a:t>
            </a:r>
            <a:r>
              <a:rPr lang="en-US" sz="1200" dirty="0" smtClean="0"/>
              <a:t> </a:t>
            </a:r>
            <a:r>
              <a:rPr lang="en-US" sz="1200" dirty="0" err="1" smtClean="0"/>
              <a:t>моћи</a:t>
            </a:r>
            <a:r>
              <a:rPr lang="en-US" sz="1200" dirty="0" smtClean="0"/>
              <a:t>,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лепо</a:t>
            </a:r>
            <a:r>
              <a:rPr lang="en-US" sz="1200" dirty="0" smtClean="0"/>
              <a:t> </a:t>
            </a:r>
            <a:r>
              <a:rPr lang="en-US" sz="1200" dirty="0" err="1" smtClean="0"/>
              <a:t>издефинисаним</a:t>
            </a:r>
            <a:r>
              <a:rPr lang="en-US" sz="1200" dirty="0" smtClean="0"/>
              <a:t> </a:t>
            </a:r>
            <a:r>
              <a:rPr lang="en-US" sz="1200" dirty="0" err="1" smtClean="0"/>
              <a:t>мишићима</a:t>
            </a:r>
            <a:r>
              <a:rPr lang="en-US" sz="1200" dirty="0" smtClean="0"/>
              <a:t> и у </a:t>
            </a:r>
            <a:r>
              <a:rPr lang="en-US" sz="1200" dirty="0" err="1" smtClean="0"/>
              <a:t>ставу</a:t>
            </a:r>
            <a:r>
              <a:rPr lang="en-US" sz="1200" dirty="0" smtClean="0"/>
              <a:t> у </a:t>
            </a:r>
            <a:r>
              <a:rPr lang="en-US" sz="1200" dirty="0" err="1" smtClean="0"/>
              <a:t>коме</a:t>
            </a:r>
            <a:r>
              <a:rPr lang="en-US" sz="1200" dirty="0" smtClean="0"/>
              <a:t> </a:t>
            </a:r>
            <a:r>
              <a:rPr lang="en-US" sz="1200" dirty="0" err="1" smtClean="0"/>
              <a:t>би</a:t>
            </a:r>
            <a:r>
              <a:rPr lang="en-US" sz="1200" dirty="0" smtClean="0"/>
              <a:t> </a:t>
            </a:r>
            <a:r>
              <a:rPr lang="en-US" sz="1200" dirty="0" err="1" smtClean="0"/>
              <a:t>требало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заплаши</a:t>
            </a:r>
            <a:r>
              <a:rPr lang="en-US" sz="1200" dirty="0" smtClean="0"/>
              <a:t> </a:t>
            </a:r>
            <a:r>
              <a:rPr lang="en-US" sz="1200" dirty="0" err="1" smtClean="0"/>
              <a:t>супарника</a:t>
            </a:r>
            <a:r>
              <a:rPr lang="en-US" sz="1200" dirty="0" smtClean="0"/>
              <a:t>, </a:t>
            </a:r>
            <a:r>
              <a:rPr lang="en-US" sz="1200" dirty="0" err="1" smtClean="0"/>
              <a:t>његов</a:t>
            </a:r>
            <a:r>
              <a:rPr lang="en-US" sz="1200" dirty="0" smtClean="0"/>
              <a:t> </a:t>
            </a:r>
            <a:r>
              <a:rPr lang="en-US" sz="1200" dirty="0" err="1" smtClean="0"/>
              <a:t>противник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видно</a:t>
            </a:r>
            <a:r>
              <a:rPr lang="en-US" sz="1200" dirty="0" smtClean="0"/>
              <a:t> </a:t>
            </a:r>
            <a:r>
              <a:rPr lang="en-US" sz="1200" dirty="0" err="1" smtClean="0"/>
              <a:t>повређеним</a:t>
            </a:r>
            <a:r>
              <a:rPr lang="en-US" sz="1200" dirty="0" smtClean="0"/>
              <a:t> </a:t>
            </a:r>
            <a:r>
              <a:rPr lang="en-US" sz="1200" dirty="0" err="1" smtClean="0"/>
              <a:t>десним</a:t>
            </a:r>
            <a:r>
              <a:rPr lang="en-US" sz="1200" dirty="0" smtClean="0"/>
              <a:t> </a:t>
            </a:r>
            <a:r>
              <a:rPr lang="en-US" sz="1200" dirty="0" err="1" smtClean="0"/>
              <a:t>коленом</a:t>
            </a:r>
            <a:r>
              <a:rPr lang="en-US" sz="1200" dirty="0" smtClean="0"/>
              <a:t> </a:t>
            </a:r>
            <a:r>
              <a:rPr lang="en-US" sz="1200" dirty="0" err="1" smtClean="0"/>
              <a:t>из</a:t>
            </a:r>
            <a:r>
              <a:rPr lang="en-US" sz="1200" dirty="0" smtClean="0"/>
              <a:t> </a:t>
            </a:r>
            <a:r>
              <a:rPr lang="en-US" sz="1200" dirty="0" err="1" smtClean="0"/>
              <a:t>кога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потекла</a:t>
            </a:r>
            <a:r>
              <a:rPr lang="en-US" sz="1200" dirty="0" smtClean="0"/>
              <a:t> </a:t>
            </a:r>
            <a:r>
              <a:rPr lang="en-US" sz="1200" dirty="0" err="1" smtClean="0"/>
              <a:t>крв</a:t>
            </a:r>
            <a:r>
              <a:rPr lang="en-US" sz="1200" dirty="0" smtClean="0"/>
              <a:t>, </a:t>
            </a:r>
            <a:r>
              <a:rPr lang="en-US" sz="1200" dirty="0" err="1" smtClean="0"/>
              <a:t>већ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умору</a:t>
            </a:r>
            <a:r>
              <a:rPr lang="en-US" sz="1200" dirty="0" smtClean="0"/>
              <a:t> </a:t>
            </a:r>
            <a:r>
              <a:rPr lang="en-US" sz="1200" dirty="0" err="1" smtClean="0"/>
              <a:t>снага</a:t>
            </a:r>
            <a:r>
              <a:rPr lang="en-US" sz="1200" dirty="0" smtClean="0"/>
              <a:t>,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рукама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једва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придржавају</a:t>
            </a:r>
            <a:r>
              <a:rPr lang="en-US" sz="1200" dirty="0" smtClean="0"/>
              <a:t> </a:t>
            </a:r>
            <a:r>
              <a:rPr lang="en-US" sz="1200" dirty="0" err="1" smtClean="0"/>
              <a:t>за</a:t>
            </a:r>
            <a:r>
              <a:rPr lang="en-US" sz="1200" dirty="0" smtClean="0"/>
              <a:t> </a:t>
            </a:r>
            <a:r>
              <a:rPr lang="en-US" sz="1200" dirty="0" err="1" smtClean="0"/>
              <a:t>струк</a:t>
            </a:r>
            <a:r>
              <a:rPr lang="en-US" sz="1200" dirty="0" smtClean="0"/>
              <a:t> </a:t>
            </a:r>
            <a:r>
              <a:rPr lang="en-US" sz="1200" dirty="0" err="1" smtClean="0"/>
              <a:t>снажнијег</a:t>
            </a:r>
            <a:r>
              <a:rPr lang="en-US" sz="1200" dirty="0" smtClean="0"/>
              <a:t> </a:t>
            </a:r>
            <a:r>
              <a:rPr lang="en-US" sz="1200" dirty="0" err="1" smtClean="0"/>
              <a:t>бића</a:t>
            </a:r>
            <a:r>
              <a:rPr lang="en-US" sz="1200" dirty="0" smtClean="0"/>
              <a:t>. </a:t>
            </a:r>
            <a:r>
              <a:rPr lang="en-US" sz="1200" dirty="0" err="1" smtClean="0"/>
              <a:t>Управо</a:t>
            </a:r>
            <a:r>
              <a:rPr lang="en-US" sz="1200" dirty="0" smtClean="0"/>
              <a:t> </a:t>
            </a:r>
            <a:r>
              <a:rPr lang="en-US" sz="1200" dirty="0" err="1" smtClean="0"/>
              <a:t>положај</a:t>
            </a:r>
            <a:r>
              <a:rPr lang="en-US" sz="1200" dirty="0" smtClean="0"/>
              <a:t>,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и </a:t>
            </a:r>
            <a:r>
              <a:rPr lang="en-US" sz="1200" dirty="0" err="1" smtClean="0"/>
              <a:t>фацијална</a:t>
            </a:r>
            <a:r>
              <a:rPr lang="en-US" sz="1200" dirty="0" smtClean="0"/>
              <a:t> </a:t>
            </a:r>
            <a:r>
              <a:rPr lang="en-US" sz="1200" dirty="0" err="1" smtClean="0"/>
              <a:t>експресија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одважнијег</a:t>
            </a:r>
            <a:r>
              <a:rPr lang="en-US" sz="1200" dirty="0" smtClean="0"/>
              <a:t> </a:t>
            </a:r>
            <a:r>
              <a:rPr lang="en-US" sz="1200" dirty="0" err="1" smtClean="0"/>
              <a:t>супарника</a:t>
            </a:r>
            <a:r>
              <a:rPr lang="en-US" sz="1200" dirty="0" smtClean="0"/>
              <a:t> </a:t>
            </a:r>
            <a:r>
              <a:rPr lang="en-US" sz="1200" dirty="0" err="1" smtClean="0"/>
              <a:t>сугеришу</a:t>
            </a:r>
            <a:r>
              <a:rPr lang="en-US" sz="1200" dirty="0" smtClean="0"/>
              <a:t> </a:t>
            </a:r>
            <a:r>
              <a:rPr lang="en-US" sz="1200" dirty="0" err="1" smtClean="0"/>
              <a:t>јаку</a:t>
            </a:r>
            <a:r>
              <a:rPr lang="en-US" sz="1200" dirty="0" smtClean="0"/>
              <a:t> </a:t>
            </a:r>
            <a:r>
              <a:rPr lang="en-US" sz="1200" dirty="0" err="1" smtClean="0"/>
              <a:t>страственост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потребна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би</a:t>
            </a:r>
            <a:r>
              <a:rPr lang="en-US" sz="1200" dirty="0" smtClean="0"/>
              <a:t> </a:t>
            </a:r>
            <a:r>
              <a:rPr lang="en-US" sz="1200" dirty="0" err="1" smtClean="0"/>
              <a:t>мужјак</a:t>
            </a:r>
            <a:r>
              <a:rPr lang="en-US" sz="1200" dirty="0" smtClean="0"/>
              <a:t> </a:t>
            </a:r>
            <a:r>
              <a:rPr lang="en-US" sz="1200" dirty="0" err="1" smtClean="0"/>
              <a:t>задобио</a:t>
            </a:r>
            <a:r>
              <a:rPr lang="en-US" sz="1200" dirty="0" smtClean="0"/>
              <a:t> </a:t>
            </a:r>
            <a:r>
              <a:rPr lang="en-US" sz="1200" dirty="0" err="1" smtClean="0"/>
              <a:t>женку</a:t>
            </a:r>
            <a:r>
              <a:rPr lang="en-US" sz="1200" dirty="0" smtClean="0"/>
              <a:t>. </a:t>
            </a:r>
            <a:r>
              <a:rPr lang="en-US" sz="1200" dirty="0" err="1" smtClean="0"/>
              <a:t>Та</a:t>
            </a:r>
            <a:r>
              <a:rPr lang="en-US" sz="1200" dirty="0" smtClean="0"/>
              <a:t> </a:t>
            </a:r>
            <a:r>
              <a:rPr lang="en-US" sz="1200" dirty="0" err="1" smtClean="0"/>
              <a:t>страственост</a:t>
            </a:r>
            <a:r>
              <a:rPr lang="en-US" sz="1200" dirty="0" smtClean="0"/>
              <a:t>,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dirty="0" err="1" smtClean="0"/>
              <a:t>главна</a:t>
            </a:r>
            <a:r>
              <a:rPr lang="en-US" sz="1200" dirty="0" smtClean="0"/>
              <a:t> </a:t>
            </a:r>
            <a:r>
              <a:rPr lang="en-US" sz="1200" dirty="0" err="1" smtClean="0"/>
              <a:t>полна</a:t>
            </a:r>
            <a:r>
              <a:rPr lang="en-US" sz="1200" dirty="0" smtClean="0"/>
              <a:t> </a:t>
            </a:r>
            <a:r>
              <a:rPr lang="en-US" sz="1200" dirty="0" err="1" smtClean="0"/>
              <a:t>одлика</a:t>
            </a:r>
            <a:r>
              <a:rPr lang="en-US" sz="1200" dirty="0" smtClean="0"/>
              <a:t> </a:t>
            </a:r>
            <a:r>
              <a:rPr lang="en-US" sz="1200" dirty="0" err="1" smtClean="0"/>
              <a:t>мужјака</a:t>
            </a:r>
            <a:r>
              <a:rPr lang="en-US" sz="1200" dirty="0" smtClean="0"/>
              <a:t>, </a:t>
            </a:r>
            <a:r>
              <a:rPr lang="en-US" sz="1200" dirty="0" err="1" smtClean="0"/>
              <a:t>задобија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тај</a:t>
            </a:r>
            <a:r>
              <a:rPr lang="en-US" sz="1200" dirty="0" smtClean="0"/>
              <a:t> </a:t>
            </a:r>
            <a:r>
              <a:rPr lang="en-US" sz="1200" dirty="0" err="1" smtClean="0"/>
              <a:t>начин</a:t>
            </a:r>
            <a:r>
              <a:rPr lang="en-US" sz="1200" dirty="0" smtClean="0"/>
              <a:t> </a:t>
            </a:r>
            <a:r>
              <a:rPr lang="en-US" sz="1200" dirty="0" err="1" smtClean="0"/>
              <a:t>што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страственији</a:t>
            </a:r>
            <a:r>
              <a:rPr lang="en-US" sz="1200" dirty="0" smtClean="0"/>
              <a:t> </a:t>
            </a:r>
            <a:r>
              <a:rPr lang="en-US" sz="1200" dirty="0" err="1" smtClean="0"/>
              <a:t>мужјаци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производили</a:t>
            </a:r>
            <a:r>
              <a:rPr lang="en-US" sz="1200" dirty="0" smtClean="0"/>
              <a:t> </a:t>
            </a:r>
            <a:r>
              <a:rPr lang="en-US" sz="1200" dirty="0" err="1" smtClean="0"/>
              <a:t>већи</a:t>
            </a:r>
            <a:r>
              <a:rPr lang="en-US" sz="1200" dirty="0" smtClean="0"/>
              <a:t> </a:t>
            </a:r>
            <a:r>
              <a:rPr lang="en-US" sz="1200" dirty="0" err="1" smtClean="0"/>
              <a:t>број</a:t>
            </a:r>
            <a:r>
              <a:rPr lang="en-US" sz="1200" dirty="0" smtClean="0"/>
              <a:t> </a:t>
            </a:r>
            <a:r>
              <a:rPr lang="en-US" sz="1200" dirty="0" err="1" smtClean="0"/>
              <a:t>порода</a:t>
            </a:r>
            <a:r>
              <a:rPr lang="en-US" sz="1200" dirty="0" smtClean="0"/>
              <a:t> </a:t>
            </a:r>
            <a:r>
              <a:rPr lang="en-US" sz="1200" dirty="0" err="1" smtClean="0"/>
              <a:t>него</a:t>
            </a:r>
            <a:r>
              <a:rPr lang="en-US" sz="1200" dirty="0" smtClean="0"/>
              <a:t> </a:t>
            </a:r>
            <a:r>
              <a:rPr lang="en-US" sz="1200" dirty="0" err="1" smtClean="0"/>
              <a:t>мање</a:t>
            </a:r>
            <a:r>
              <a:rPr lang="en-US" sz="1200" dirty="0" smtClean="0"/>
              <a:t> </a:t>
            </a:r>
            <a:r>
              <a:rPr lang="en-US" sz="1200" dirty="0" err="1" smtClean="0"/>
              <a:t>страствени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42844" y="357166"/>
            <a:ext cx="88583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Визуелизацијом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борбе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опстанак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одабирања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Купка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централни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мотив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истакао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жену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посредно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њихових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животињских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предака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дефинисане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њиховим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физичким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бићем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обузетим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ограниченом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свесном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вољом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поготово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погледу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телесних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нагона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Управо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примарне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покрећу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сексуалну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селекцију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мотор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обезбедио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људску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невиној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романтичној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љубави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Дарвин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скоро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уопште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објашњавао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већ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ултимативном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плану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репродукција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покрећу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животиње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тиме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размножавања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врсте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љубомора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пасија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борбеност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заслепљујући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необјашњиви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пориви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оличени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окршаја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антропоида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Купкином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делу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Теорија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какву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Дарвин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заговарао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много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дуговала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идејама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немачког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филозофа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Артура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Шопенхауера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Дарвин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20.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поглављу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књиге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посебно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афирмише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значај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еротског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нагона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погреса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нагон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манифестује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одлучна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најјача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афирмација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животињи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крајњи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циљ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највиша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сврха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постојања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тежња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јесте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воља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самоодржањем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оствари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биће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даље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тежи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продужи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врсту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стремити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суштина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воља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силом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животиње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размножавају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учини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остварила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циљ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потпуно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равнодушна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смрти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индивидуе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манифестацији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воље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врсте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индивидуа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значи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ништа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смислу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судбина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рањеног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антропоида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Купкиној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важно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поруку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носи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смрт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оспоравају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вољу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Напротив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саставни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живота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припада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Оплођење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супротност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смрти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потпуно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држи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равнотежи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Макса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Клингера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Купкине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Antropoides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оличава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најмоћнији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фактор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људске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цивилизације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Слободна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љубав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сексуална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селекција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извршили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највећи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утицај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прогрес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људске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Ернст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Хекел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чијим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делом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Купка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такође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највероватније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прилици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упозна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боравка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Бечу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сматрао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упркос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поетској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глорификацији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љубав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ништа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изборни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афинитет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различите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ћелије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мушке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женске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ћелије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љубави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лепе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трагичне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јесте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изнедрење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следеће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генерације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Управо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борба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која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одвија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слици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Antropoides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представља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тежњу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човековог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повратка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исконским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неисквареним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нагонима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напредак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цивилизације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дарвинистичког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принципа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одабирања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Будућност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цивилизације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лежи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опстанку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најспособнијих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себе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остављају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ће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наслеђе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пренети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карактеристике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погодне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једног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друштва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357554" y="0"/>
            <a:ext cx="5786446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Рише</a:t>
            </a:r>
            <a:r>
              <a:rPr lang="sr-Cyrl-RS" sz="1200" dirty="0" smtClean="0"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француски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анатом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физиолог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скулптор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1890.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креирао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прослављено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дело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Први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уметник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још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једном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тему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далеке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прошлости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преводи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класицистички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оквир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r-Cyrl-R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уметник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анатом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занимало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питање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праисторијског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тела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Бронзани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одливак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постављен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испред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Нове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галерије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компаративне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анатомије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палеонтологије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антропологије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Природњачком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музеју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Паризу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уобличена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портрета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праисторијског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скулптора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седи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камену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покривеном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медвеђом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кожом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посматра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малу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изрезбарену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фигурину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мамута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држи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левој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руци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припрема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дода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детаље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кременом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иглом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гравирање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овог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рада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идентификована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хронолошки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одређена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инскрипцијом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дну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камена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12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ПРВИ УМЕТНИК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и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испод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тога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12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ВРЕМЕ КЛЕСАНОГ КАМЕНА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Рише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писао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његова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фигура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заправо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базирана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погребним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остацима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Кромањонца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припадали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Природњачком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музеју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Кромањонца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веровало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први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уметник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имао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рудиментарну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основну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културу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укључујући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ватру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ритуално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сахрањивање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мануфактуре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оруђа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r-Cyrl-R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фигурина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резбари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уметник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Ришеовој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скулптури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базирана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истинитом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археолошком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открићу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требало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представља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врсту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праисторијског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мамута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урезаног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плочи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слоноваче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пронађеној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пећини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Абри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Мадлен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Дордоњи</a:t>
            </a:r>
            <a:r>
              <a:rPr kumimoji="0" lang="sr-Cyrl-R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Плоча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мамутом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Мадлена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чува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Новој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галерији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Природњачком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музеју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Ришеова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скулптура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добила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симбиотску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везу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својим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окружењем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Додатно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1879.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пронађени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остаци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пећинских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слика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Алтамири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могло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инспирише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Ришеа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креирање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теме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поред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тога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што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Пол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Рише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својим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писањима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навео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тачну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врсту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праисторијског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човека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коме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засновао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своје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дело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што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тематски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његов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приказ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заиста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јесте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одговарао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научним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чињеницама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тицале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културе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Кромањонца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стилски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изглед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овог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бића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лако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могли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сврстамо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под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класицистичке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норме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Његово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мишићаво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тело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попут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оних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грчким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статуама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пропорције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први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поглед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засигурно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одале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утисак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ради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било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бићу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времена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појаве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модерних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људи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Ако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парадигма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еволутивног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тела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приказује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примитивне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људе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чија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телесност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асоцира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бестијалност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управљану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животињским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инстинктима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онда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класично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тело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делује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као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пример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интелекта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рација</a:t>
            </a:r>
            <a:r>
              <a:rPr kumimoji="0" 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Ришеова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скулптура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тако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заобилази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образац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чистог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корпореалног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стања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премештајући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фокус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интелект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његовог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уметника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Уместо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празних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погледа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очи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овог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Кромањонца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светлуцаве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поглед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концентрисан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фигурину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резбари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Овде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дешава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својеврсни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акт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креирања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који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указује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трансцеденцију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ума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и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додатно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појачава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фигурине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класичне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пропорције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Richer_-_Premier_Artist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7554" cy="5610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4357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Пол Рише, </a:t>
            </a:r>
            <a:r>
              <a:rPr lang="sr-Cyrl-RS" b="1" i="1" dirty="0" smtClean="0"/>
              <a:t>Први уметник</a:t>
            </a:r>
            <a:r>
              <a:rPr lang="sr-Cyrl-RS" dirty="0" smtClean="0"/>
              <a:t>, 1890.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 Emanuel Fremije - Gorila odvodi že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64648" cy="5072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143512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Емануел Фремије, </a:t>
            </a:r>
            <a:r>
              <a:rPr lang="sr-Cyrl-RS" b="1" i="1" dirty="0" smtClean="0"/>
              <a:t>Горила одводи жену</a:t>
            </a:r>
            <a:r>
              <a:rPr lang="sr-Cyrl-RS" dirty="0" smtClean="0"/>
              <a:t>, 1887.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14810" y="0"/>
            <a:ext cx="4929190" cy="671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 smtClean="0"/>
              <a:t>Дело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изазвало</a:t>
            </a:r>
            <a:r>
              <a:rPr lang="en-US" sz="1200" dirty="0" smtClean="0"/>
              <a:t> </a:t>
            </a:r>
            <a:r>
              <a:rPr lang="en-US" sz="1200" dirty="0" err="1" smtClean="0"/>
              <a:t>бројне</a:t>
            </a:r>
            <a:r>
              <a:rPr lang="en-US" sz="1200" dirty="0" smtClean="0"/>
              <a:t> </a:t>
            </a:r>
            <a:r>
              <a:rPr lang="en-US" sz="1200" dirty="0" err="1" smtClean="0"/>
              <a:t>коментаре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Салону</a:t>
            </a:r>
            <a:r>
              <a:rPr lang="en-US" sz="1200" dirty="0" smtClean="0"/>
              <a:t> </a:t>
            </a:r>
            <a:r>
              <a:rPr lang="en-US" sz="1200" dirty="0" err="1" smtClean="0"/>
              <a:t>исте</a:t>
            </a:r>
            <a:r>
              <a:rPr lang="en-US" sz="1200" dirty="0" smtClean="0"/>
              <a:t> </a:t>
            </a:r>
            <a:r>
              <a:rPr lang="en-US" sz="1200" dirty="0" err="1" smtClean="0"/>
              <a:t>године</a:t>
            </a:r>
            <a:r>
              <a:rPr lang="en-US" sz="1200" dirty="0" smtClean="0"/>
              <a:t>. </a:t>
            </a:r>
            <a:r>
              <a:rPr lang="sr-Cyrl-RS" sz="1200" dirty="0" smtClean="0"/>
              <a:t>Композиција која је </a:t>
            </a:r>
            <a:r>
              <a:rPr lang="en-US" sz="1200" dirty="0" err="1" smtClean="0"/>
              <a:t>освојила</a:t>
            </a:r>
            <a:r>
              <a:rPr lang="en-US" sz="1200" dirty="0" smtClean="0"/>
              <a:t> </a:t>
            </a:r>
            <a:r>
              <a:rPr lang="en-US" sz="1200" dirty="0" err="1" smtClean="0"/>
              <a:t>медаљу</a:t>
            </a:r>
            <a:r>
              <a:rPr lang="en-US" sz="1200" dirty="0" smtClean="0"/>
              <a:t> </a:t>
            </a:r>
            <a:r>
              <a:rPr lang="en-US" sz="1200" dirty="0" err="1" smtClean="0"/>
              <a:t>части</a:t>
            </a:r>
            <a:r>
              <a:rPr lang="en-US" sz="1200" dirty="0" smtClean="0"/>
              <a:t>, </a:t>
            </a:r>
            <a:r>
              <a:rPr lang="en-US" sz="1200" dirty="0" err="1" smtClean="0"/>
              <a:t>приказује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младу</a:t>
            </a:r>
            <a:r>
              <a:rPr lang="en-US" sz="1200" dirty="0" smtClean="0"/>
              <a:t>, </a:t>
            </a:r>
            <a:r>
              <a:rPr lang="en-US" sz="1200" dirty="0" err="1" smtClean="0"/>
              <a:t>готово</a:t>
            </a:r>
            <a:r>
              <a:rPr lang="en-US" sz="1200" dirty="0" smtClean="0"/>
              <a:t> </a:t>
            </a:r>
            <a:r>
              <a:rPr lang="en-US" sz="1200" dirty="0" err="1" smtClean="0"/>
              <a:t>нагу</a:t>
            </a:r>
            <a:r>
              <a:rPr lang="en-US" sz="1200" dirty="0" smtClean="0"/>
              <a:t> </a:t>
            </a:r>
            <a:r>
              <a:rPr lang="en-US" sz="1200" dirty="0" err="1" smtClean="0"/>
              <a:t>жену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ухваћена</a:t>
            </a:r>
            <a:r>
              <a:rPr lang="en-US" sz="1200" dirty="0" smtClean="0"/>
              <a:t> у </a:t>
            </a:r>
            <a:r>
              <a:rPr lang="en-US" sz="1200" dirty="0" err="1" smtClean="0"/>
              <a:t>наручје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свирепе</a:t>
            </a:r>
            <a:r>
              <a:rPr lang="en-US" sz="1200" dirty="0" smtClean="0"/>
              <a:t> </a:t>
            </a:r>
            <a:r>
              <a:rPr lang="en-US" sz="1200" dirty="0" err="1" smtClean="0"/>
              <a:t>гориле</a:t>
            </a:r>
            <a:r>
              <a:rPr lang="en-US" sz="1200" dirty="0" smtClean="0"/>
              <a:t>. </a:t>
            </a:r>
            <a:r>
              <a:rPr lang="en-US" sz="1200" dirty="0" err="1" smtClean="0"/>
              <a:t>Она</a:t>
            </a:r>
            <a:r>
              <a:rPr lang="en-US" sz="1200" dirty="0" smtClean="0"/>
              <a:t> </a:t>
            </a:r>
            <a:r>
              <a:rPr lang="en-US" sz="1200" dirty="0" err="1" smtClean="0"/>
              <a:t>једном</a:t>
            </a:r>
            <a:r>
              <a:rPr lang="en-US" sz="1200" dirty="0" smtClean="0"/>
              <a:t> </a:t>
            </a:r>
            <a:r>
              <a:rPr lang="en-US" sz="1200" dirty="0" err="1" smtClean="0"/>
              <a:t>руком</a:t>
            </a:r>
            <a:r>
              <a:rPr lang="en-US" sz="1200" dirty="0" smtClean="0"/>
              <a:t> </a:t>
            </a:r>
            <a:r>
              <a:rPr lang="en-US" sz="1200" dirty="0" err="1" smtClean="0"/>
              <a:t>држи</a:t>
            </a:r>
            <a:r>
              <a:rPr lang="en-US" sz="1200" dirty="0" smtClean="0"/>
              <a:t> </a:t>
            </a:r>
            <a:r>
              <a:rPr lang="en-US" sz="1200" dirty="0" err="1" smtClean="0"/>
              <a:t>жену</a:t>
            </a:r>
            <a:r>
              <a:rPr lang="en-US" sz="1200" dirty="0" smtClean="0"/>
              <a:t>, </a:t>
            </a:r>
            <a:r>
              <a:rPr lang="en-US" sz="1200" dirty="0" err="1" smtClean="0"/>
              <a:t>док</a:t>
            </a:r>
            <a:r>
              <a:rPr lang="en-US" sz="1200" dirty="0" smtClean="0"/>
              <a:t> </a:t>
            </a:r>
            <a:r>
              <a:rPr lang="en-US" sz="1200" dirty="0" err="1" smtClean="0"/>
              <a:t>другом</a:t>
            </a:r>
            <a:r>
              <a:rPr lang="en-US" sz="1200" dirty="0" smtClean="0"/>
              <a:t> </a:t>
            </a:r>
            <a:r>
              <a:rPr lang="en-US" sz="1200" dirty="0" err="1" smtClean="0"/>
              <a:t>маше</a:t>
            </a:r>
            <a:r>
              <a:rPr lang="en-US" sz="1200" dirty="0" smtClean="0"/>
              <a:t> </a:t>
            </a:r>
            <a:r>
              <a:rPr lang="en-US" sz="1200" dirty="0" err="1" smtClean="0"/>
              <a:t>каменом</a:t>
            </a:r>
            <a:r>
              <a:rPr lang="en-US" sz="1200" dirty="0" smtClean="0"/>
              <a:t>, </a:t>
            </a:r>
            <a:r>
              <a:rPr lang="en-US" sz="1200" dirty="0" err="1" smtClean="0"/>
              <a:t>режући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претњу</a:t>
            </a:r>
            <a:r>
              <a:rPr lang="en-US" sz="1200" dirty="0" smtClean="0"/>
              <a:t> </a:t>
            </a:r>
            <a:r>
              <a:rPr lang="en-US" sz="1200" dirty="0" err="1" smtClean="0"/>
              <a:t>коју</a:t>
            </a:r>
            <a:r>
              <a:rPr lang="en-US" sz="1200" dirty="0" smtClean="0"/>
              <a:t> </a:t>
            </a:r>
            <a:r>
              <a:rPr lang="en-US" sz="1200" dirty="0" err="1" smtClean="0"/>
              <a:t>ми</a:t>
            </a:r>
            <a:r>
              <a:rPr lang="en-US" sz="1200" dirty="0" smtClean="0"/>
              <a:t>,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први</a:t>
            </a:r>
            <a:r>
              <a:rPr lang="en-US" sz="1200" dirty="0" smtClean="0"/>
              <a:t> </a:t>
            </a:r>
            <a:r>
              <a:rPr lang="en-US" sz="1200" dirty="0" err="1" smtClean="0"/>
              <a:t>поглед</a:t>
            </a:r>
            <a:r>
              <a:rPr lang="en-US" sz="1200" dirty="0" smtClean="0"/>
              <a:t> </a:t>
            </a:r>
            <a:r>
              <a:rPr lang="en-US" sz="1200" dirty="0" err="1" smtClean="0"/>
              <a:t>не</a:t>
            </a:r>
            <a:r>
              <a:rPr lang="en-US" sz="1200" dirty="0" smtClean="0"/>
              <a:t> </a:t>
            </a:r>
            <a:r>
              <a:rPr lang="en-US" sz="1200" dirty="0" err="1" smtClean="0"/>
              <a:t>видимо</a:t>
            </a:r>
            <a:r>
              <a:rPr lang="en-US" sz="1200" dirty="0" smtClean="0"/>
              <a:t>.</a:t>
            </a:r>
            <a:endParaRPr lang="sr-Cyrl-RS" sz="1200" dirty="0" smtClean="0"/>
          </a:p>
          <a:p>
            <a:pPr algn="just"/>
            <a:r>
              <a:rPr lang="en-US" sz="1200" dirty="0" err="1" smtClean="0"/>
              <a:t>Фремијеова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професионална</a:t>
            </a:r>
            <a:r>
              <a:rPr lang="en-US" sz="1200" dirty="0" smtClean="0"/>
              <a:t> </a:t>
            </a:r>
            <a:r>
              <a:rPr lang="en-US" sz="1200" dirty="0" err="1" smtClean="0"/>
              <a:t>улога</a:t>
            </a:r>
            <a:r>
              <a:rPr lang="en-US" sz="1200" dirty="0" smtClean="0"/>
              <a:t> у </a:t>
            </a:r>
            <a:r>
              <a:rPr lang="en-US" sz="1200" dirty="0" err="1" smtClean="0"/>
              <a:t>Природњачком</a:t>
            </a:r>
            <a:r>
              <a:rPr lang="en-US" sz="1200" dirty="0" smtClean="0"/>
              <a:t> </a:t>
            </a:r>
            <a:r>
              <a:rPr lang="en-US" sz="1200" dirty="0" err="1" smtClean="0"/>
              <a:t>музеју</a:t>
            </a:r>
            <a:r>
              <a:rPr lang="en-US" sz="1200" dirty="0" smtClean="0"/>
              <a:t> </a:t>
            </a:r>
            <a:r>
              <a:rPr lang="en-US" sz="1200" dirty="0" err="1" smtClean="0"/>
              <a:t>му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дозволила</a:t>
            </a:r>
            <a:r>
              <a:rPr lang="en-US" sz="1200" dirty="0" smtClean="0"/>
              <a:t> </a:t>
            </a:r>
            <a:r>
              <a:rPr lang="en-US" sz="1200" dirty="0" err="1" smtClean="0"/>
              <a:t>специјалне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привилегије</a:t>
            </a:r>
            <a:r>
              <a:rPr lang="en-US" sz="1200" dirty="0" smtClean="0"/>
              <a:t>, и </a:t>
            </a:r>
            <a:r>
              <a:rPr lang="en-US" sz="1200" dirty="0" err="1" smtClean="0"/>
              <a:t>он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био</a:t>
            </a:r>
            <a:r>
              <a:rPr lang="en-US" sz="1200" dirty="0" smtClean="0"/>
              <a:t> у </a:t>
            </a:r>
            <a:r>
              <a:rPr lang="en-US" sz="1200" dirty="0" err="1" smtClean="0"/>
              <a:t>могућности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међу</a:t>
            </a:r>
            <a:r>
              <a:rPr lang="en-US" sz="1200" dirty="0" smtClean="0"/>
              <a:t> </a:t>
            </a:r>
            <a:r>
              <a:rPr lang="en-US" sz="1200" dirty="0" err="1" smtClean="0"/>
              <a:t>првима</a:t>
            </a:r>
            <a:r>
              <a:rPr lang="en-US" sz="1200" dirty="0" smtClean="0"/>
              <a:t> </a:t>
            </a:r>
            <a:r>
              <a:rPr lang="en-US" sz="1200" dirty="0" err="1" smtClean="0"/>
              <a:t>истражује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легендарну</a:t>
            </a:r>
            <a:r>
              <a:rPr lang="en-US" sz="1200" dirty="0" smtClean="0"/>
              <a:t> </a:t>
            </a:r>
            <a:r>
              <a:rPr lang="en-US" sz="1200" dirty="0" err="1" smtClean="0"/>
              <a:t>животињу</a:t>
            </a:r>
            <a:r>
              <a:rPr lang="en-US" sz="1200" dirty="0" smtClean="0"/>
              <a:t>, </a:t>
            </a:r>
            <a:r>
              <a:rPr lang="en-US" sz="1200" dirty="0" err="1" smtClean="0"/>
              <a:t>до</a:t>
            </a:r>
            <a:r>
              <a:rPr lang="en-US" sz="1200" dirty="0" smtClean="0"/>
              <a:t> </a:t>
            </a:r>
            <a:r>
              <a:rPr lang="en-US" sz="1200" dirty="0" err="1" smtClean="0"/>
              <a:t>половине</a:t>
            </a:r>
            <a:r>
              <a:rPr lang="en-US" sz="1200" dirty="0" smtClean="0"/>
              <a:t> 19. </a:t>
            </a:r>
            <a:r>
              <a:rPr lang="en-US" sz="1200" dirty="0" err="1" smtClean="0"/>
              <a:t>века</a:t>
            </a:r>
            <a:r>
              <a:rPr lang="en-US" sz="1200" dirty="0" smtClean="0"/>
              <a:t> </a:t>
            </a:r>
            <a:r>
              <a:rPr lang="en-US" sz="1200" dirty="0" err="1" smtClean="0"/>
              <a:t>невиђену</a:t>
            </a:r>
            <a:r>
              <a:rPr lang="en-US" sz="1200" dirty="0" smtClean="0"/>
              <a:t> у </a:t>
            </a:r>
            <a:r>
              <a:rPr lang="en-US" sz="1200" dirty="0" err="1" smtClean="0"/>
              <a:t>Европи</a:t>
            </a:r>
            <a:r>
              <a:rPr lang="en-US" sz="1200" dirty="0" smtClean="0"/>
              <a:t>, </a:t>
            </a:r>
            <a:r>
              <a:rPr lang="en-US" sz="1200" dirty="0" err="1" smtClean="0"/>
              <a:t>горилу</a:t>
            </a:r>
            <a:r>
              <a:rPr lang="en-US" sz="1200" dirty="0" smtClean="0"/>
              <a:t>. </a:t>
            </a:r>
            <a:r>
              <a:rPr lang="en-US" sz="1200" dirty="0" err="1" smtClean="0"/>
              <a:t>Она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научницима</a:t>
            </a:r>
            <a:r>
              <a:rPr lang="en-US" sz="1200" dirty="0" smtClean="0"/>
              <a:t> </a:t>
            </a:r>
            <a:r>
              <a:rPr lang="en-US" sz="1200" dirty="0" err="1" smtClean="0"/>
              <a:t>била</a:t>
            </a:r>
            <a:r>
              <a:rPr lang="en-US" sz="1200" dirty="0" smtClean="0"/>
              <a:t> </a:t>
            </a:r>
            <a:r>
              <a:rPr lang="en-US" sz="1200" dirty="0" err="1" smtClean="0"/>
              <a:t>непозната</a:t>
            </a:r>
            <a:r>
              <a:rPr lang="en-US" sz="1200" dirty="0" smtClean="0"/>
              <a:t> </a:t>
            </a:r>
            <a:r>
              <a:rPr lang="en-US" sz="1200" dirty="0" err="1" smtClean="0"/>
              <a:t>све</a:t>
            </a:r>
            <a:r>
              <a:rPr lang="en-US" sz="1200" dirty="0" smtClean="0"/>
              <a:t> </a:t>
            </a:r>
            <a:r>
              <a:rPr lang="en-US" sz="1200" dirty="0" err="1" smtClean="0"/>
              <a:t>до</a:t>
            </a:r>
            <a:r>
              <a:rPr lang="en-US" sz="1200" dirty="0" smtClean="0"/>
              <a:t> 1847. </a:t>
            </a:r>
            <a:r>
              <a:rPr lang="en-US" sz="1200" dirty="0" err="1" smtClean="0"/>
              <a:t>године</a:t>
            </a:r>
            <a:r>
              <a:rPr lang="en-US" sz="1200" dirty="0" smtClean="0"/>
              <a:t>, </a:t>
            </a:r>
            <a:r>
              <a:rPr lang="en-US" sz="1200" dirty="0" err="1" smtClean="0"/>
              <a:t>када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амерички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протестантски</a:t>
            </a:r>
            <a:r>
              <a:rPr lang="en-US" sz="1200" dirty="0" smtClean="0"/>
              <a:t> </a:t>
            </a:r>
            <a:r>
              <a:rPr lang="en-US" sz="1200" dirty="0" err="1" smtClean="0"/>
              <a:t>свештеник</a:t>
            </a:r>
            <a:r>
              <a:rPr lang="en-US" sz="1200" dirty="0" smtClean="0"/>
              <a:t>, </a:t>
            </a:r>
            <a:r>
              <a:rPr lang="en-US" sz="1200" dirty="0" err="1" smtClean="0"/>
              <a:t>Томас</a:t>
            </a:r>
            <a:r>
              <a:rPr lang="en-US" sz="1200" dirty="0" smtClean="0"/>
              <a:t> </a:t>
            </a:r>
            <a:r>
              <a:rPr lang="en-US" sz="1200" dirty="0" err="1" smtClean="0"/>
              <a:t>Стотон</a:t>
            </a:r>
            <a:r>
              <a:rPr lang="en-US" sz="1200" dirty="0" smtClean="0"/>
              <a:t> </a:t>
            </a:r>
            <a:r>
              <a:rPr lang="en-US" sz="1200" dirty="0" err="1" smtClean="0"/>
              <a:t>Савиџ</a:t>
            </a:r>
            <a:r>
              <a:rPr lang="en-US" sz="1200" dirty="0" smtClean="0"/>
              <a:t> </a:t>
            </a:r>
            <a:r>
              <a:rPr lang="en-US" sz="1200" dirty="0" err="1" smtClean="0"/>
              <a:t>нашао</a:t>
            </a:r>
            <a:r>
              <a:rPr lang="en-US" sz="1200" dirty="0" smtClean="0"/>
              <a:t> </a:t>
            </a:r>
            <a:r>
              <a:rPr lang="en-US" sz="1200" dirty="0" err="1" smtClean="0"/>
              <a:t>чудновато</a:t>
            </a:r>
            <a:r>
              <a:rPr lang="en-US" sz="1200" dirty="0" smtClean="0"/>
              <a:t> </a:t>
            </a:r>
            <a:r>
              <a:rPr lang="en-US" sz="1200" dirty="0" err="1" smtClean="0"/>
              <a:t>велику</a:t>
            </a:r>
            <a:r>
              <a:rPr lang="en-US" sz="1200" dirty="0" smtClean="0"/>
              <a:t> </a:t>
            </a:r>
            <a:r>
              <a:rPr lang="en-US" sz="1200" dirty="0" err="1" smtClean="0"/>
              <a:t>лобању</a:t>
            </a:r>
            <a:r>
              <a:rPr lang="en-US" sz="1200" dirty="0" smtClean="0"/>
              <a:t> </a:t>
            </a:r>
            <a:r>
              <a:rPr lang="en-US" sz="1200" dirty="0" err="1" smtClean="0"/>
              <a:t>овог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примата</a:t>
            </a:r>
            <a:r>
              <a:rPr lang="en-US" sz="1200" dirty="0" smtClean="0"/>
              <a:t>, у </a:t>
            </a:r>
            <a:r>
              <a:rPr lang="en-US" sz="1200" dirty="0" err="1" smtClean="0"/>
              <a:t>Габону</a:t>
            </a:r>
            <a:r>
              <a:rPr lang="en-US" sz="1200" dirty="0" smtClean="0"/>
              <a:t>. </a:t>
            </a:r>
            <a:r>
              <a:rPr lang="en-US" sz="1200" dirty="0" err="1" smtClean="0"/>
              <a:t>Откриће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примата</a:t>
            </a:r>
            <a:r>
              <a:rPr lang="en-US" sz="1200" dirty="0" smtClean="0"/>
              <a:t> </a:t>
            </a:r>
            <a:r>
              <a:rPr lang="en-US" sz="1200" dirty="0" err="1" smtClean="0"/>
              <a:t>пореклом</a:t>
            </a:r>
            <a:r>
              <a:rPr lang="en-US" sz="1200" dirty="0" smtClean="0"/>
              <a:t> </a:t>
            </a:r>
            <a:r>
              <a:rPr lang="en-US" sz="1200" dirty="0" err="1" smtClean="0"/>
              <a:t>из</a:t>
            </a:r>
            <a:r>
              <a:rPr lang="en-US" sz="1200" dirty="0" smtClean="0"/>
              <a:t> </a:t>
            </a:r>
            <a:r>
              <a:rPr lang="en-US" sz="1200" dirty="0" err="1" smtClean="0"/>
              <a:t>Африке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проузроковало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стварање</a:t>
            </a:r>
            <a:r>
              <a:rPr lang="en-US" sz="1200" dirty="0" smtClean="0"/>
              <a:t> </a:t>
            </a:r>
            <a:r>
              <a:rPr lang="en-US" sz="1200" dirty="0" err="1" smtClean="0"/>
              <a:t>многих</a:t>
            </a:r>
            <a:r>
              <a:rPr lang="en-US" sz="1200" dirty="0" smtClean="0"/>
              <a:t> </a:t>
            </a:r>
            <a:r>
              <a:rPr lang="en-US" sz="1200" dirty="0" err="1" smtClean="0"/>
              <a:t>научних</a:t>
            </a:r>
            <a:r>
              <a:rPr lang="en-US" sz="1200" dirty="0" smtClean="0"/>
              <a:t> и </a:t>
            </a:r>
            <a:r>
              <a:rPr lang="en-US" sz="1200" dirty="0" err="1" smtClean="0"/>
              <a:t>контроверзних</a:t>
            </a:r>
            <a:r>
              <a:rPr lang="en-US" sz="1200" dirty="0" smtClean="0"/>
              <a:t> </a:t>
            </a:r>
            <a:r>
              <a:rPr lang="en-US" sz="1200" dirty="0" err="1" smtClean="0"/>
              <a:t>расправа</a:t>
            </a:r>
            <a:r>
              <a:rPr lang="en-US" sz="1200" dirty="0" smtClean="0"/>
              <a:t>, а </a:t>
            </a:r>
            <a:r>
              <a:rPr lang="en-US" sz="1200" dirty="0" err="1" smtClean="0"/>
              <a:t>све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тицале</a:t>
            </a:r>
            <a:r>
              <a:rPr lang="en-US" sz="1200" dirty="0" smtClean="0"/>
              <a:t> </a:t>
            </a:r>
            <a:r>
              <a:rPr lang="en-US" sz="1200" dirty="0" err="1" smtClean="0"/>
              <a:t>његовог</a:t>
            </a:r>
            <a:r>
              <a:rPr lang="en-US" sz="1200" dirty="0" smtClean="0"/>
              <a:t> </a:t>
            </a:r>
            <a:r>
              <a:rPr lang="en-US" sz="1200" dirty="0" err="1" smtClean="0"/>
              <a:t>дивљаштва</a:t>
            </a:r>
            <a:r>
              <a:rPr lang="en-US" sz="1200" dirty="0" smtClean="0"/>
              <a:t>. </a:t>
            </a:r>
            <a:r>
              <a:rPr lang="en-US" sz="1200" dirty="0" err="1" smtClean="0"/>
              <a:t>Многе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приче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конструисане</a:t>
            </a:r>
            <a:r>
              <a:rPr lang="en-US" sz="1200" dirty="0" smtClean="0"/>
              <a:t> у </a:t>
            </a:r>
            <a:r>
              <a:rPr lang="en-US" sz="1200" dirty="0" err="1" smtClean="0"/>
              <a:t>том</a:t>
            </a:r>
            <a:r>
              <a:rPr lang="en-US" sz="1200" dirty="0" smtClean="0"/>
              <a:t> </a:t>
            </a:r>
            <a:r>
              <a:rPr lang="en-US" sz="1200" dirty="0" err="1" smtClean="0"/>
              <a:t>светлу</a:t>
            </a:r>
            <a:r>
              <a:rPr lang="en-US" sz="1200" dirty="0" smtClean="0"/>
              <a:t>, </a:t>
            </a:r>
            <a:r>
              <a:rPr lang="en-US" sz="1200" dirty="0" err="1" smtClean="0"/>
              <a:t>чему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додатно</a:t>
            </a:r>
            <a:r>
              <a:rPr lang="en-US" sz="1200" dirty="0" smtClean="0"/>
              <a:t> </a:t>
            </a:r>
            <a:r>
              <a:rPr lang="en-US" sz="1200" dirty="0" err="1" smtClean="0"/>
              <a:t>доприносиле</a:t>
            </a:r>
            <a:r>
              <a:rPr lang="en-US" sz="1200" dirty="0" smtClean="0"/>
              <a:t> </a:t>
            </a:r>
            <a:r>
              <a:rPr lang="en-US" sz="1200" dirty="0" err="1" smtClean="0"/>
              <a:t>тежње</a:t>
            </a:r>
            <a:r>
              <a:rPr lang="en-US" sz="1200" dirty="0" smtClean="0"/>
              <a:t> </a:t>
            </a:r>
            <a:r>
              <a:rPr lang="en-US" sz="1200" dirty="0" err="1" smtClean="0"/>
              <a:t>зоолошких</a:t>
            </a:r>
            <a:r>
              <a:rPr lang="en-US" sz="1200" dirty="0" smtClean="0"/>
              <a:t> </a:t>
            </a:r>
            <a:r>
              <a:rPr lang="en-US" sz="1200" dirty="0" err="1" smtClean="0"/>
              <a:t>стручњака</a:t>
            </a:r>
            <a:r>
              <a:rPr lang="en-US" sz="1200" dirty="0" smtClean="0"/>
              <a:t> и </a:t>
            </a:r>
            <a:r>
              <a:rPr lang="en-US" sz="1200" dirty="0" err="1" smtClean="0"/>
              <a:t>препаратора</a:t>
            </a:r>
            <a:r>
              <a:rPr lang="en-US" sz="1200" dirty="0" smtClean="0"/>
              <a:t> у </a:t>
            </a:r>
            <a:r>
              <a:rPr lang="en-US" sz="1200" dirty="0" err="1" smtClean="0"/>
              <a:t>Природњачком</a:t>
            </a:r>
            <a:r>
              <a:rPr lang="en-US" sz="1200" dirty="0" smtClean="0"/>
              <a:t> </a:t>
            </a:r>
            <a:r>
              <a:rPr lang="en-US" sz="1200" dirty="0" err="1" smtClean="0"/>
              <a:t>музеју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верно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прикажу</a:t>
            </a:r>
            <a:r>
              <a:rPr lang="en-US" sz="1200" dirty="0" smtClean="0"/>
              <a:t> </a:t>
            </a:r>
            <a:r>
              <a:rPr lang="en-US" sz="1200" dirty="0" err="1" smtClean="0"/>
              <a:t>горилу</a:t>
            </a:r>
            <a:r>
              <a:rPr lang="en-US" sz="1200" dirty="0" smtClean="0"/>
              <a:t> у </a:t>
            </a:r>
            <a:r>
              <a:rPr lang="en-US" sz="1200" dirty="0" err="1" smtClean="0"/>
              <a:t>својој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истинској</a:t>
            </a:r>
            <a:r>
              <a:rPr lang="en-US" sz="1200" i="1" dirty="0" smtClean="0"/>
              <a:t> </a:t>
            </a:r>
            <a:r>
              <a:rPr lang="en-US" sz="1200" dirty="0" err="1" smtClean="0"/>
              <a:t>природи</a:t>
            </a:r>
            <a:r>
              <a:rPr lang="en-US" sz="1200" dirty="0" smtClean="0"/>
              <a:t>. </a:t>
            </a:r>
            <a:r>
              <a:rPr lang="en-US" sz="1200" dirty="0" err="1" smtClean="0"/>
              <a:t>Када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1883. </a:t>
            </a:r>
            <a:r>
              <a:rPr lang="en-US" sz="1200" dirty="0" err="1" smtClean="0"/>
              <a:t>живи</a:t>
            </a:r>
            <a:r>
              <a:rPr lang="en-US" sz="1200" dirty="0" smtClean="0"/>
              <a:t> </a:t>
            </a:r>
            <a:r>
              <a:rPr lang="en-US" sz="1200" dirty="0" err="1" smtClean="0"/>
              <a:t>мужјак</a:t>
            </a:r>
            <a:r>
              <a:rPr lang="en-US" sz="1200" dirty="0" smtClean="0"/>
              <a:t> </a:t>
            </a:r>
            <a:r>
              <a:rPr lang="en-US" sz="1200" dirty="0" err="1" smtClean="0"/>
              <a:t>ове</a:t>
            </a:r>
            <a:r>
              <a:rPr lang="en-US" sz="1200" dirty="0" smtClean="0"/>
              <a:t> </a:t>
            </a:r>
            <a:r>
              <a:rPr lang="en-US" sz="1200" dirty="0" err="1" smtClean="0"/>
              <a:t>врсте</a:t>
            </a:r>
            <a:r>
              <a:rPr lang="en-US" sz="1200" dirty="0" smtClean="0"/>
              <a:t> </a:t>
            </a:r>
            <a:r>
              <a:rPr lang="en-US" sz="1200" dirty="0" err="1" smtClean="0"/>
              <a:t>доведен</a:t>
            </a:r>
            <a:r>
              <a:rPr lang="en-US" sz="1200" dirty="0" smtClean="0"/>
              <a:t> у </a:t>
            </a:r>
            <a:r>
              <a:rPr lang="en-US" sz="1200" dirty="0" err="1" smtClean="0"/>
              <a:t>зверињак</a:t>
            </a:r>
            <a:r>
              <a:rPr lang="en-US" sz="1200" dirty="0" smtClean="0"/>
              <a:t> </a:t>
            </a:r>
            <a:r>
              <a:rPr lang="en-US" sz="1200" dirty="0" err="1" smtClean="0"/>
              <a:t>Ботаничке</a:t>
            </a:r>
            <a:r>
              <a:rPr lang="en-US" sz="1200" dirty="0" smtClean="0"/>
              <a:t> </a:t>
            </a:r>
            <a:r>
              <a:rPr lang="en-US" sz="1200" dirty="0" err="1" smtClean="0"/>
              <a:t>баште</a:t>
            </a:r>
            <a:r>
              <a:rPr lang="en-US" sz="1200" dirty="0" smtClean="0"/>
              <a:t>, </a:t>
            </a:r>
            <a:r>
              <a:rPr lang="en-US" sz="1200" dirty="0" err="1" smtClean="0"/>
              <a:t>он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описан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дивљи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зловољан</a:t>
            </a:r>
            <a:r>
              <a:rPr lang="en-US" sz="1200" i="1" dirty="0" smtClean="0"/>
              <a:t> и </a:t>
            </a:r>
            <a:r>
              <a:rPr lang="en-US" sz="1200" i="1" dirty="0" err="1" smtClean="0"/>
              <a:t>бруталан</a:t>
            </a:r>
            <a:r>
              <a:rPr lang="en-US" sz="1200" dirty="0" smtClean="0"/>
              <a:t>.</a:t>
            </a:r>
            <a:endParaRPr lang="sr-Cyrl-RS" sz="1200" dirty="0" smtClean="0"/>
          </a:p>
          <a:p>
            <a:pPr algn="just"/>
            <a:r>
              <a:rPr lang="en-US" sz="1200" dirty="0" err="1" smtClean="0"/>
              <a:t>Фремије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ипак</a:t>
            </a:r>
            <a:r>
              <a:rPr lang="en-US" sz="1200" dirty="0" smtClean="0"/>
              <a:t>, у </a:t>
            </a:r>
            <a:r>
              <a:rPr lang="en-US" sz="1200" dirty="0" err="1" smtClean="0"/>
              <a:t>својој</a:t>
            </a:r>
            <a:r>
              <a:rPr lang="en-US" sz="1200" dirty="0" smtClean="0"/>
              <a:t> </a:t>
            </a:r>
            <a:r>
              <a:rPr lang="en-US" sz="1200" dirty="0" err="1" smtClean="0"/>
              <a:t>групи</a:t>
            </a:r>
            <a:r>
              <a:rPr lang="en-US" sz="1200" dirty="0" smtClean="0"/>
              <a:t> </a:t>
            </a:r>
            <a:r>
              <a:rPr lang="en-US" sz="1200" dirty="0" err="1" smtClean="0"/>
              <a:t>из</a:t>
            </a:r>
            <a:r>
              <a:rPr lang="en-US" sz="1200" dirty="0" smtClean="0"/>
              <a:t> 1887. </a:t>
            </a:r>
            <a:r>
              <a:rPr lang="en-US" sz="1200" dirty="0" err="1" smtClean="0"/>
              <a:t>године</a:t>
            </a:r>
            <a:r>
              <a:rPr lang="en-US" sz="1200" dirty="0" smtClean="0"/>
              <a:t>, </a:t>
            </a:r>
            <a:r>
              <a:rPr lang="en-US" sz="1200" dirty="0" err="1" smtClean="0"/>
              <a:t>публици</a:t>
            </a:r>
            <a:r>
              <a:rPr lang="en-US" sz="1200" dirty="0" smtClean="0"/>
              <a:t> </a:t>
            </a:r>
            <a:r>
              <a:rPr lang="en-US" sz="1200" dirty="0" err="1" smtClean="0"/>
              <a:t>пружио</a:t>
            </a:r>
            <a:r>
              <a:rPr lang="en-US" sz="1200" dirty="0" smtClean="0"/>
              <a:t> </a:t>
            </a:r>
            <a:r>
              <a:rPr lang="en-US" sz="1200" dirty="0" err="1" smtClean="0"/>
              <a:t>слику</a:t>
            </a:r>
            <a:r>
              <a:rPr lang="en-US" sz="1200" dirty="0" smtClean="0"/>
              <a:t> </a:t>
            </a:r>
            <a:r>
              <a:rPr lang="en-US" sz="1200" dirty="0" err="1" smtClean="0"/>
              <a:t>једне</a:t>
            </a:r>
            <a:r>
              <a:rPr lang="en-US" sz="1200" dirty="0" smtClean="0"/>
              <a:t> </a:t>
            </a:r>
            <a:r>
              <a:rPr lang="en-US" sz="1200" dirty="0" err="1" smtClean="0"/>
              <a:t>двозначне</a:t>
            </a:r>
            <a:r>
              <a:rPr lang="en-US" sz="1200" dirty="0" smtClean="0"/>
              <a:t> </a:t>
            </a:r>
            <a:r>
              <a:rPr lang="en-US" sz="1200" dirty="0" err="1" smtClean="0"/>
              <a:t>борбе</a:t>
            </a:r>
            <a:r>
              <a:rPr lang="en-US" sz="1200" dirty="0" smtClean="0"/>
              <a:t> у </a:t>
            </a:r>
            <a:r>
              <a:rPr lang="en-US" sz="1200" dirty="0" err="1" smtClean="0"/>
              <a:t>каменом</a:t>
            </a:r>
            <a:r>
              <a:rPr lang="en-US" sz="1200" dirty="0" smtClean="0"/>
              <a:t> </a:t>
            </a:r>
            <a:r>
              <a:rPr lang="en-US" sz="1200" dirty="0" err="1" smtClean="0"/>
              <a:t>добу</a:t>
            </a:r>
            <a:r>
              <a:rPr lang="en-US" sz="1200" dirty="0" smtClean="0"/>
              <a:t>. </a:t>
            </a:r>
            <a:r>
              <a:rPr lang="en-US" sz="1200" dirty="0" err="1" smtClean="0"/>
              <a:t>Жена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његовој</a:t>
            </a:r>
            <a:r>
              <a:rPr lang="en-US" sz="1200" dirty="0" smtClean="0"/>
              <a:t> </a:t>
            </a:r>
            <a:r>
              <a:rPr lang="en-US" sz="1200" dirty="0" err="1" smtClean="0"/>
              <a:t>композицији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нужно</a:t>
            </a:r>
            <a:r>
              <a:rPr lang="en-US" sz="1200" dirty="0" smtClean="0"/>
              <a:t> </a:t>
            </a:r>
            <a:r>
              <a:rPr lang="en-US" sz="1200" dirty="0" err="1" smtClean="0"/>
              <a:t>евоцира</a:t>
            </a:r>
            <a:r>
              <a:rPr lang="en-US" sz="1200" dirty="0" smtClean="0"/>
              <a:t> </a:t>
            </a:r>
            <a:r>
              <a:rPr lang="en-US" sz="1200" dirty="0" err="1" smtClean="0"/>
              <a:t>маниристички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приказ</a:t>
            </a:r>
            <a:r>
              <a:rPr lang="en-US" sz="1200" dirty="0" smtClean="0"/>
              <a:t> </a:t>
            </a:r>
            <a:r>
              <a:rPr lang="en-US" sz="1200" i="1" dirty="0" err="1" smtClean="0"/>
              <a:t>Отмице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Сабињанке</a:t>
            </a:r>
            <a:r>
              <a:rPr lang="en-US" sz="1200" dirty="0" smtClean="0"/>
              <a:t> </a:t>
            </a:r>
            <a:r>
              <a:rPr lang="en-US" sz="1200" dirty="0" err="1" smtClean="0"/>
              <a:t>Ђованија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Болоње</a:t>
            </a:r>
            <a:r>
              <a:rPr lang="en-US" sz="1200" dirty="0" smtClean="0"/>
              <a:t>, </a:t>
            </a:r>
            <a:r>
              <a:rPr lang="en-US" sz="1200" dirty="0" err="1" smtClean="0"/>
              <a:t>овде</a:t>
            </a:r>
            <a:r>
              <a:rPr lang="en-US" sz="1200" dirty="0" smtClean="0"/>
              <a:t> </a:t>
            </a:r>
            <a:r>
              <a:rPr lang="en-US" sz="1200" dirty="0" err="1" smtClean="0"/>
              <a:t>није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невина</a:t>
            </a:r>
            <a:r>
              <a:rPr lang="en-US" sz="1200" dirty="0" smtClean="0"/>
              <a:t> </a:t>
            </a:r>
            <a:r>
              <a:rPr lang="en-US" sz="1200" dirty="0" err="1" smtClean="0"/>
              <a:t>жртва</a:t>
            </a:r>
            <a:r>
              <a:rPr lang="en-US" sz="1200" dirty="0" smtClean="0"/>
              <a:t> </a:t>
            </a:r>
            <a:r>
              <a:rPr lang="en-US" sz="1200" dirty="0" err="1" smtClean="0"/>
              <a:t>бестијалности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примата</a:t>
            </a:r>
            <a:r>
              <a:rPr lang="en-US" sz="1200" dirty="0" smtClean="0"/>
              <a:t>. </a:t>
            </a:r>
            <a:r>
              <a:rPr lang="en-US" sz="1200" dirty="0" err="1" smtClean="0"/>
              <a:t>Њена</a:t>
            </a:r>
            <a:r>
              <a:rPr lang="en-US" sz="1200" dirty="0" smtClean="0"/>
              <a:t> </a:t>
            </a:r>
            <a:r>
              <a:rPr lang="en-US" sz="1200" dirty="0" err="1" smtClean="0"/>
              <a:t>коса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увезана</a:t>
            </a:r>
            <a:r>
              <a:rPr lang="en-US" sz="1200" dirty="0" smtClean="0"/>
              <a:t> у </a:t>
            </a:r>
            <a:r>
              <a:rPr lang="en-US" sz="1200" dirty="0" err="1" smtClean="0"/>
              <a:t>украс</a:t>
            </a:r>
            <a:r>
              <a:rPr lang="en-US" sz="1200" dirty="0" smtClean="0"/>
              <a:t> </a:t>
            </a:r>
            <a:r>
              <a:rPr lang="en-US" sz="1200" dirty="0" err="1" smtClean="0"/>
              <a:t>од</a:t>
            </a:r>
            <a:r>
              <a:rPr lang="en-US" sz="1200" dirty="0" smtClean="0"/>
              <a:t> </a:t>
            </a:r>
            <a:r>
              <a:rPr lang="en-US" sz="1200" dirty="0" err="1" smtClean="0"/>
              <a:t>горилине</a:t>
            </a:r>
            <a:r>
              <a:rPr lang="en-US" sz="1200" dirty="0" smtClean="0"/>
              <a:t> </a:t>
            </a:r>
            <a:r>
              <a:rPr lang="en-US" sz="1200" dirty="0" err="1" smtClean="0"/>
              <a:t>виличне</a:t>
            </a:r>
            <a:r>
              <a:rPr lang="en-US" sz="1200" dirty="0" smtClean="0"/>
              <a:t> </a:t>
            </a:r>
            <a:r>
              <a:rPr lang="en-US" sz="1200" dirty="0" err="1" smtClean="0"/>
              <a:t>кости</a:t>
            </a:r>
            <a:r>
              <a:rPr lang="en-US" sz="1200" dirty="0" smtClean="0"/>
              <a:t>, </a:t>
            </a:r>
            <a:r>
              <a:rPr lang="en-US" sz="1200" dirty="0" err="1" smtClean="0"/>
              <a:t>чиме</a:t>
            </a:r>
            <a:r>
              <a:rPr lang="en-US" sz="1200" dirty="0" smtClean="0"/>
              <a:t> </a:t>
            </a:r>
            <a:r>
              <a:rPr lang="en-US" sz="1200" dirty="0" err="1" smtClean="0"/>
              <a:t>индикује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свој</a:t>
            </a:r>
            <a:r>
              <a:rPr lang="en-US" sz="1200" dirty="0" smtClean="0"/>
              <a:t> </a:t>
            </a:r>
            <a:r>
              <a:rPr lang="en-US" sz="1200" dirty="0" err="1" smtClean="0"/>
              <a:t>статус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предатора</a:t>
            </a:r>
            <a:r>
              <a:rPr lang="en-US" sz="1200" dirty="0" smtClean="0"/>
              <a:t>. </a:t>
            </a:r>
            <a:r>
              <a:rPr lang="en-US" sz="1200" dirty="0" err="1" smtClean="0"/>
              <a:t>Она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очито</a:t>
            </a:r>
            <a:r>
              <a:rPr lang="en-US" sz="1200" dirty="0" smtClean="0"/>
              <a:t> </a:t>
            </a:r>
            <a:r>
              <a:rPr lang="en-US" sz="1200" dirty="0" err="1" smtClean="0"/>
              <a:t>члан</a:t>
            </a:r>
            <a:r>
              <a:rPr lang="en-US" sz="1200" dirty="0" smtClean="0"/>
              <a:t> </a:t>
            </a:r>
            <a:r>
              <a:rPr lang="en-US" sz="1200" dirty="0" err="1" smtClean="0"/>
              <a:t>праисторијског</a:t>
            </a:r>
            <a:r>
              <a:rPr lang="en-US" sz="1200" dirty="0" smtClean="0"/>
              <a:t> </a:t>
            </a:r>
            <a:r>
              <a:rPr lang="en-US" sz="1200" dirty="0" err="1" smtClean="0"/>
              <a:t>ловачког</a:t>
            </a:r>
            <a:r>
              <a:rPr lang="en-US" sz="1200" dirty="0" smtClean="0"/>
              <a:t> </a:t>
            </a:r>
            <a:r>
              <a:rPr lang="en-US" sz="1200" dirty="0" err="1" smtClean="0"/>
              <a:t>племена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које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нападало</a:t>
            </a:r>
            <a:r>
              <a:rPr lang="en-US" sz="1200" dirty="0" smtClean="0"/>
              <a:t> </a:t>
            </a:r>
            <a:r>
              <a:rPr lang="en-US" sz="1200" dirty="0" err="1" smtClean="0"/>
              <a:t>гориле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dirty="0" err="1" smtClean="0"/>
              <a:t>јестиви</a:t>
            </a:r>
            <a:r>
              <a:rPr lang="en-US" sz="1200" dirty="0" smtClean="0"/>
              <a:t> </a:t>
            </a:r>
            <a:r>
              <a:rPr lang="en-US" sz="1200" dirty="0" err="1" smtClean="0"/>
              <a:t>плен</a:t>
            </a:r>
            <a:r>
              <a:rPr lang="en-US" sz="1200" dirty="0" smtClean="0"/>
              <a:t>. </a:t>
            </a:r>
            <a:r>
              <a:rPr lang="en-US" sz="1200" dirty="0" err="1" smtClean="0"/>
              <a:t>Горилино</a:t>
            </a:r>
            <a:r>
              <a:rPr lang="en-US" sz="1200" dirty="0" smtClean="0"/>
              <a:t> </a:t>
            </a:r>
            <a:r>
              <a:rPr lang="en-US" sz="1200" dirty="0" err="1" smtClean="0"/>
              <a:t>лице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које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окренуто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десно</a:t>
            </a:r>
            <a:r>
              <a:rPr lang="en-US" sz="1200" dirty="0" smtClean="0"/>
              <a:t> и </a:t>
            </a:r>
            <a:r>
              <a:rPr lang="en-US" sz="1200" dirty="0" err="1" smtClean="0"/>
              <a:t>упућује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гримасе</a:t>
            </a:r>
            <a:r>
              <a:rPr lang="en-US" sz="1200" dirty="0" smtClean="0"/>
              <a:t> </a:t>
            </a:r>
            <a:r>
              <a:rPr lang="en-US" sz="1200" dirty="0" err="1" smtClean="0"/>
              <a:t>имагинарним</a:t>
            </a:r>
            <a:r>
              <a:rPr lang="en-US" sz="1200" dirty="0" smtClean="0"/>
              <a:t> </a:t>
            </a:r>
            <a:r>
              <a:rPr lang="en-US" sz="1200" dirty="0" err="1" smtClean="0"/>
              <a:t>људима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које</a:t>
            </a:r>
            <a:r>
              <a:rPr lang="en-US" sz="1200" dirty="0" smtClean="0"/>
              <a:t> </a:t>
            </a:r>
            <a:r>
              <a:rPr lang="en-US" sz="1200" dirty="0" err="1" smtClean="0"/>
              <a:t>ми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dirty="0" err="1" smtClean="0"/>
              <a:t>гледаоци</a:t>
            </a:r>
            <a:r>
              <a:rPr lang="en-US" sz="1200" dirty="0" smtClean="0"/>
              <a:t> </a:t>
            </a:r>
            <a:r>
              <a:rPr lang="en-US" sz="1200" dirty="0" err="1" smtClean="0"/>
              <a:t>можемо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замислимо</a:t>
            </a:r>
            <a:r>
              <a:rPr lang="en-US" sz="1200" dirty="0" smtClean="0"/>
              <a:t>. </a:t>
            </a:r>
            <a:r>
              <a:rPr lang="en-US" sz="1200" dirty="0" err="1" smtClean="0"/>
              <a:t>Управо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они</a:t>
            </a:r>
            <a:r>
              <a:rPr lang="en-US" sz="1200" dirty="0" smtClean="0"/>
              <a:t>  </a:t>
            </a:r>
            <a:r>
              <a:rPr lang="en-US" sz="1200" dirty="0" err="1" smtClean="0"/>
              <a:t>бацили</a:t>
            </a:r>
            <a:r>
              <a:rPr lang="en-US" sz="1200" dirty="0" smtClean="0"/>
              <a:t> </a:t>
            </a:r>
            <a:r>
              <a:rPr lang="en-US" sz="1200" dirty="0" err="1" smtClean="0"/>
              <a:t>копље</a:t>
            </a:r>
            <a:r>
              <a:rPr lang="en-US" sz="1200" dirty="0" smtClean="0"/>
              <a:t> </a:t>
            </a:r>
            <a:r>
              <a:rPr lang="en-US" sz="1200" dirty="0" err="1" smtClean="0"/>
              <a:t>ка</a:t>
            </a:r>
            <a:r>
              <a:rPr lang="en-US" sz="1200" dirty="0" smtClean="0"/>
              <a:t> </a:t>
            </a:r>
            <a:r>
              <a:rPr lang="en-US" sz="1200" dirty="0" err="1" smtClean="0"/>
              <a:t>несрећном</a:t>
            </a:r>
            <a:r>
              <a:rPr lang="en-US" sz="1200" dirty="0" smtClean="0"/>
              <a:t> </a:t>
            </a:r>
            <a:r>
              <a:rPr lang="en-US" sz="1200" dirty="0" err="1" smtClean="0"/>
              <a:t>мајмуну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које</a:t>
            </a:r>
            <a:r>
              <a:rPr lang="en-US" sz="1200" dirty="0" smtClean="0"/>
              <a:t> </a:t>
            </a:r>
            <a:r>
              <a:rPr lang="en-US" sz="1200" dirty="0" err="1" smtClean="0"/>
              <a:t>болно</a:t>
            </a:r>
            <a:r>
              <a:rPr lang="en-US" sz="1200" dirty="0" smtClean="0"/>
              <a:t> </a:t>
            </a:r>
            <a:r>
              <a:rPr lang="en-US" sz="1200" dirty="0" err="1" smtClean="0"/>
              <a:t>виси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његовом</a:t>
            </a:r>
            <a:r>
              <a:rPr lang="en-US" sz="1200" dirty="0" smtClean="0"/>
              <a:t> </a:t>
            </a:r>
            <a:r>
              <a:rPr lang="en-US" sz="1200" dirty="0" err="1" smtClean="0"/>
              <a:t>левом</a:t>
            </a:r>
            <a:r>
              <a:rPr lang="en-US" sz="1200" dirty="0" smtClean="0"/>
              <a:t> </a:t>
            </a:r>
            <a:r>
              <a:rPr lang="en-US" sz="1200" dirty="0" err="1" smtClean="0"/>
              <a:t>рамену</a:t>
            </a:r>
            <a:r>
              <a:rPr lang="en-US" sz="1200" dirty="0" smtClean="0"/>
              <a:t>. У </a:t>
            </a:r>
            <a:r>
              <a:rPr lang="en-US" sz="1200" dirty="0" err="1" smtClean="0"/>
              <a:t>своју</a:t>
            </a:r>
            <a:r>
              <a:rPr lang="en-US" sz="1200" dirty="0" smtClean="0"/>
              <a:t> </a:t>
            </a:r>
            <a:r>
              <a:rPr lang="en-US" sz="1200" dirty="0" err="1" smtClean="0"/>
              <a:t>одбрану</a:t>
            </a:r>
            <a:r>
              <a:rPr lang="en-US" sz="1200" dirty="0" smtClean="0"/>
              <a:t>, </a:t>
            </a:r>
            <a:r>
              <a:rPr lang="en-US" sz="1200" dirty="0" err="1" smtClean="0"/>
              <a:t>он</a:t>
            </a:r>
            <a:r>
              <a:rPr lang="en-US" sz="1200" dirty="0" smtClean="0"/>
              <a:t> </a:t>
            </a:r>
            <a:r>
              <a:rPr lang="en-US" sz="1200" dirty="0" err="1" smtClean="0"/>
              <a:t>држи</a:t>
            </a:r>
            <a:r>
              <a:rPr lang="en-US" sz="1200" dirty="0" smtClean="0"/>
              <a:t> </a:t>
            </a:r>
            <a:r>
              <a:rPr lang="en-US" sz="1200" dirty="0" err="1" smtClean="0"/>
              <a:t>изузетно</a:t>
            </a:r>
            <a:r>
              <a:rPr lang="en-US" sz="1200" dirty="0" smtClean="0"/>
              <a:t> </a:t>
            </a:r>
            <a:r>
              <a:rPr lang="en-US" sz="1200" dirty="0" err="1" smtClean="0"/>
              <a:t>обликован</a:t>
            </a:r>
            <a:r>
              <a:rPr lang="en-US" sz="1200" dirty="0" smtClean="0"/>
              <a:t> </a:t>
            </a:r>
            <a:r>
              <a:rPr lang="en-US" sz="1200" dirty="0" err="1" smtClean="0"/>
              <a:t>камен</a:t>
            </a:r>
            <a:r>
              <a:rPr lang="en-US" sz="1200" dirty="0" smtClean="0"/>
              <a:t> </a:t>
            </a:r>
            <a:r>
              <a:rPr lang="en-US" sz="1200" dirty="0" err="1" smtClean="0"/>
              <a:t>великом</a:t>
            </a:r>
            <a:r>
              <a:rPr lang="en-US" sz="1200" dirty="0" smtClean="0"/>
              <a:t> </a:t>
            </a:r>
            <a:r>
              <a:rPr lang="en-US" sz="1200" dirty="0" err="1" smtClean="0"/>
              <a:t>шапом</a:t>
            </a:r>
            <a:r>
              <a:rPr lang="en-US" sz="1200" dirty="0" smtClean="0"/>
              <a:t> и </a:t>
            </a:r>
            <a:r>
              <a:rPr lang="en-US" sz="1200" dirty="0" err="1" smtClean="0"/>
              <a:t>спреман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га</a:t>
            </a:r>
            <a:r>
              <a:rPr lang="en-US" sz="1200" dirty="0" smtClean="0"/>
              <a:t> </a:t>
            </a:r>
            <a:r>
              <a:rPr lang="en-US" sz="1200" dirty="0" err="1" smtClean="0"/>
              <a:t>искористи</a:t>
            </a:r>
            <a:r>
              <a:rPr lang="en-US" sz="1200" dirty="0" smtClean="0"/>
              <a:t>. </a:t>
            </a:r>
            <a:r>
              <a:rPr lang="en-US" sz="1200" dirty="0" err="1" smtClean="0"/>
              <a:t>Природа</a:t>
            </a:r>
            <a:r>
              <a:rPr lang="en-US" sz="1200" dirty="0" smtClean="0"/>
              <a:t> </a:t>
            </a:r>
            <a:r>
              <a:rPr lang="en-US" sz="1200" dirty="0" err="1" smtClean="0"/>
              <a:t>ове</a:t>
            </a:r>
            <a:r>
              <a:rPr lang="en-US" sz="1200" dirty="0" smtClean="0"/>
              <a:t> </a:t>
            </a:r>
            <a:r>
              <a:rPr lang="en-US" sz="1200" dirty="0" err="1" smtClean="0"/>
              <a:t>сцене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била</a:t>
            </a:r>
            <a:r>
              <a:rPr lang="en-US" sz="1200" dirty="0" smtClean="0"/>
              <a:t> </a:t>
            </a:r>
            <a:r>
              <a:rPr lang="en-US" sz="1200" dirty="0" err="1" smtClean="0"/>
              <a:t>увелико</a:t>
            </a:r>
            <a:r>
              <a:rPr lang="en-US" sz="1200" dirty="0" smtClean="0"/>
              <a:t> </a:t>
            </a:r>
            <a:r>
              <a:rPr lang="en-US" sz="1200" dirty="0" err="1" smtClean="0"/>
              <a:t>потцењена</a:t>
            </a:r>
            <a:r>
              <a:rPr lang="en-US" sz="1200" dirty="0" smtClean="0"/>
              <a:t>, </a:t>
            </a:r>
            <a:r>
              <a:rPr lang="en-US" sz="1200" dirty="0" err="1" smtClean="0"/>
              <a:t>јер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критичари</a:t>
            </a:r>
            <a:r>
              <a:rPr lang="en-US" sz="1200" dirty="0" smtClean="0"/>
              <a:t> </a:t>
            </a:r>
            <a:r>
              <a:rPr lang="en-US" sz="1200" dirty="0" err="1" smtClean="0"/>
              <a:t>генерално</a:t>
            </a:r>
            <a:r>
              <a:rPr lang="en-US" sz="1200" dirty="0" smtClean="0"/>
              <a:t> </a:t>
            </a:r>
            <a:r>
              <a:rPr lang="en-US" sz="1200" dirty="0" err="1" smtClean="0"/>
              <a:t>говорили</a:t>
            </a:r>
            <a:r>
              <a:rPr lang="en-US" sz="1200" dirty="0" smtClean="0"/>
              <a:t> о </a:t>
            </a:r>
            <a:r>
              <a:rPr lang="en-US" sz="1200" dirty="0" err="1" smtClean="0"/>
              <a:t>насиљу</a:t>
            </a:r>
            <a:r>
              <a:rPr lang="en-US" sz="1200" dirty="0" smtClean="0"/>
              <a:t> </a:t>
            </a:r>
            <a:r>
              <a:rPr lang="en-US" sz="1200" dirty="0" err="1" smtClean="0"/>
              <a:t>гориле</a:t>
            </a:r>
            <a:r>
              <a:rPr lang="en-US" sz="1200" dirty="0" smtClean="0"/>
              <a:t>. </a:t>
            </a:r>
            <a:r>
              <a:rPr lang="en-US" sz="1200" dirty="0" err="1" smtClean="0"/>
              <a:t>Фремијеова</a:t>
            </a:r>
            <a:r>
              <a:rPr lang="en-US" sz="1200" dirty="0" smtClean="0"/>
              <a:t> </a:t>
            </a:r>
            <a:r>
              <a:rPr lang="en-US" sz="1200" dirty="0" err="1" smtClean="0"/>
              <a:t>скулптура</a:t>
            </a:r>
            <a:r>
              <a:rPr lang="en-US" sz="1200" dirty="0" smtClean="0"/>
              <a:t> </a:t>
            </a:r>
            <a:r>
              <a:rPr lang="en-US" sz="1200" dirty="0" err="1" smtClean="0"/>
              <a:t>заправо</a:t>
            </a:r>
            <a:r>
              <a:rPr lang="en-US" sz="1200" dirty="0" smtClean="0"/>
              <a:t> </a:t>
            </a:r>
            <a:r>
              <a:rPr lang="en-US" sz="1200" dirty="0" err="1" smtClean="0"/>
              <a:t>визуелизује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Дарвинову</a:t>
            </a:r>
            <a:r>
              <a:rPr lang="en-US" sz="1200" dirty="0" smtClean="0"/>
              <a:t> </a:t>
            </a:r>
            <a:r>
              <a:rPr lang="en-US" sz="1200" dirty="0" err="1" smtClean="0"/>
              <a:t>борбу</a:t>
            </a:r>
            <a:r>
              <a:rPr lang="en-US" sz="1200" dirty="0" smtClean="0"/>
              <a:t> </a:t>
            </a:r>
            <a:r>
              <a:rPr lang="en-US" sz="1200" dirty="0" err="1" smtClean="0"/>
              <a:t>за</a:t>
            </a:r>
            <a:r>
              <a:rPr lang="en-US" sz="1200" dirty="0" smtClean="0"/>
              <a:t> </a:t>
            </a:r>
            <a:r>
              <a:rPr lang="en-US" sz="1200" dirty="0" err="1" smtClean="0"/>
              <a:t>опстанак</a:t>
            </a:r>
            <a:r>
              <a:rPr lang="en-US" sz="1200" dirty="0" smtClean="0"/>
              <a:t>, у </a:t>
            </a:r>
            <a:r>
              <a:rPr lang="en-US" sz="1200" dirty="0" err="1" smtClean="0"/>
              <a:t>којој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опет</a:t>
            </a:r>
            <a:r>
              <a:rPr lang="en-US" sz="1200" dirty="0" smtClean="0"/>
              <a:t>, </a:t>
            </a:r>
            <a:r>
              <a:rPr lang="en-US" sz="1200" dirty="0" err="1" smtClean="0"/>
              <a:t>крајњи</a:t>
            </a:r>
            <a:r>
              <a:rPr lang="en-US" sz="1200" dirty="0" smtClean="0"/>
              <a:t> </a:t>
            </a:r>
            <a:r>
              <a:rPr lang="en-US" sz="1200" dirty="0" err="1" smtClean="0"/>
              <a:t>резултат</a:t>
            </a:r>
            <a:r>
              <a:rPr lang="en-US" sz="1200" dirty="0" smtClean="0"/>
              <a:t> </a:t>
            </a:r>
            <a:r>
              <a:rPr lang="en-US" sz="1200" dirty="0" err="1" smtClean="0"/>
              <a:t>далеко</a:t>
            </a:r>
            <a:r>
              <a:rPr lang="en-US" sz="1200" dirty="0" smtClean="0"/>
              <a:t> </a:t>
            </a:r>
            <a:r>
              <a:rPr lang="en-US" sz="1200" dirty="0" err="1" smtClean="0"/>
              <a:t>од</a:t>
            </a:r>
            <a:r>
              <a:rPr lang="en-US" sz="1200" dirty="0" smtClean="0"/>
              <a:t> </a:t>
            </a:r>
            <a:r>
              <a:rPr lang="en-US" sz="1200" dirty="0" err="1" smtClean="0"/>
              <a:t>очигледног</a:t>
            </a:r>
            <a:r>
              <a:rPr lang="en-US" sz="1200" dirty="0" smtClean="0"/>
              <a:t>. </a:t>
            </a:r>
          </a:p>
          <a:p>
            <a:pPr algn="just"/>
            <a:endParaRPr lang="sr-Cyrl-RS" sz="1200" dirty="0" smtClean="0"/>
          </a:p>
          <a:p>
            <a:pPr algn="just"/>
            <a:endParaRPr lang="sr-Cyrl-RS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b="1" dirty="0" smtClean="0"/>
              <a:t>Аустрија</a:t>
            </a:r>
            <a:r>
              <a:rPr lang="sr-Cyrl-RS" dirty="0" smtClean="0"/>
              <a:t> </a:t>
            </a:r>
            <a:r>
              <a:rPr lang="sr-Cyrl-RS" sz="3200" dirty="0" smtClean="0"/>
              <a:t>(Хекелов монизам)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635795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Ернст Хекел (1834-1919)</a:t>
            </a:r>
            <a:endParaRPr lang="en-US" dirty="0"/>
          </a:p>
        </p:txBody>
      </p:sp>
      <p:pic>
        <p:nvPicPr>
          <p:cNvPr id="6" name="Picture 5" descr="ErnstHaeck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9008"/>
            <a:ext cx="4000528" cy="5368992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14810" y="1428736"/>
            <a:ext cx="478631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зоолог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Хекел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публиковао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књиге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Загонетка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делове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Уметничке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форме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природе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1899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уједно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означавало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колонизовање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дисциплина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естетике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религије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филозофије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Презентовао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еволуцију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светоназор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способан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одговори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питања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метафизике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Загонетки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потпуно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елаборирао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његов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концепт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монизма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пантеистичке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религије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природе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засноване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најновијим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истраживањима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биологије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физике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хемије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Монизам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понудио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веру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хилозоизам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повезани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универзум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дух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садржан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материји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И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Хекеловим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писањима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током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1890их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оним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његовог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пријатеља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популаризатора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Виљема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Болша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прославио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својим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бестселером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Љубавни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живот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природи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1898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оживео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духовно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сексуално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испуњена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целина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 algn="just"/>
            <a:r>
              <a:rPr lang="en-US" sz="1400" dirty="0" err="1" smtClean="0"/>
              <a:t>Ово</a:t>
            </a:r>
            <a:r>
              <a:rPr lang="en-US" sz="1400" dirty="0" smtClean="0"/>
              <a:t> </a:t>
            </a:r>
            <a:r>
              <a:rPr lang="en-US" sz="1400" dirty="0" err="1" smtClean="0"/>
              <a:t>стапање</a:t>
            </a:r>
            <a:r>
              <a:rPr lang="en-US" sz="1400" dirty="0" smtClean="0"/>
              <a:t> </a:t>
            </a:r>
            <a:r>
              <a:rPr lang="en-US" sz="1400" i="1" dirty="0" err="1" smtClean="0"/>
              <a:t>Sinne</a:t>
            </a:r>
            <a:r>
              <a:rPr lang="en-US" sz="1400" dirty="0" smtClean="0"/>
              <a:t> (</a:t>
            </a:r>
            <a:r>
              <a:rPr lang="en-US" sz="1400" dirty="0" err="1" smtClean="0"/>
              <a:t>материје</a:t>
            </a:r>
            <a:r>
              <a:rPr lang="en-US" sz="1400" dirty="0" smtClean="0"/>
              <a:t>) и </a:t>
            </a:r>
            <a:r>
              <a:rPr lang="en-US" sz="1400" i="1" dirty="0" err="1" smtClean="0"/>
              <a:t>Seele</a:t>
            </a:r>
            <a:r>
              <a:rPr lang="en-US" sz="1400" dirty="0" smtClean="0"/>
              <a:t> (</a:t>
            </a:r>
            <a:r>
              <a:rPr lang="en-US" sz="1400" dirty="0" err="1" smtClean="0"/>
              <a:t>душе</a:t>
            </a:r>
            <a:r>
              <a:rPr lang="en-US" sz="1400" dirty="0" smtClean="0"/>
              <a:t>)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било</a:t>
            </a:r>
            <a:r>
              <a:rPr lang="en-US" sz="1400" dirty="0" smtClean="0"/>
              <a:t> </a:t>
            </a:r>
            <a:r>
              <a:rPr lang="en-US" sz="1400" dirty="0" err="1" smtClean="0"/>
              <a:t>изузетно</a:t>
            </a:r>
            <a:r>
              <a:rPr lang="en-US" sz="1400" dirty="0" smtClean="0"/>
              <a:t> </a:t>
            </a:r>
            <a:r>
              <a:rPr lang="en-US" sz="1400" dirty="0" err="1" smtClean="0"/>
              <a:t>утицајно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генерацију</a:t>
            </a:r>
            <a:r>
              <a:rPr lang="en-US" sz="1400" dirty="0" smtClean="0"/>
              <a:t> </a:t>
            </a:r>
            <a:r>
              <a:rPr lang="en-US" sz="1400" dirty="0" err="1" smtClean="0"/>
              <a:t>уметника</a:t>
            </a:r>
            <a:r>
              <a:rPr lang="en-US" sz="1400" dirty="0" smtClean="0"/>
              <a:t> </a:t>
            </a:r>
            <a:r>
              <a:rPr lang="sr-Cyrl-RS" sz="1400" dirty="0" err="1" smtClean="0"/>
              <a:t>с</a:t>
            </a:r>
            <a:r>
              <a:rPr lang="en-US" sz="1400" dirty="0" err="1" smtClean="0"/>
              <a:t>имболизма</a:t>
            </a:r>
            <a:r>
              <a:rPr lang="en-US" sz="1400" dirty="0" smtClean="0"/>
              <a:t> и </a:t>
            </a:r>
            <a:r>
              <a:rPr lang="sr-Cyrl-RS" sz="1400" dirty="0" err="1" smtClean="0"/>
              <a:t>ј</a:t>
            </a:r>
            <a:r>
              <a:rPr lang="en-US" sz="1400" dirty="0" err="1" smtClean="0"/>
              <a:t>угендстила</a:t>
            </a:r>
            <a:r>
              <a:rPr lang="en-US" sz="1400" dirty="0" smtClean="0"/>
              <a:t>,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Едварда</a:t>
            </a:r>
            <a:r>
              <a:rPr lang="en-US" sz="1400" dirty="0" smtClean="0"/>
              <a:t> </a:t>
            </a:r>
            <a:r>
              <a:rPr lang="en-US" sz="1400" dirty="0" err="1" smtClean="0"/>
              <a:t>Мунка</a:t>
            </a:r>
            <a:r>
              <a:rPr lang="en-US" sz="1400" dirty="0" smtClean="0"/>
              <a:t> </a:t>
            </a:r>
            <a:r>
              <a:rPr lang="en-US" sz="1400" dirty="0" err="1" smtClean="0"/>
              <a:t>до</a:t>
            </a:r>
            <a:r>
              <a:rPr lang="en-US" sz="1400" dirty="0" smtClean="0"/>
              <a:t> </a:t>
            </a:r>
            <a:r>
              <a:rPr lang="en-US" sz="1400" dirty="0" err="1" smtClean="0"/>
              <a:t>Хермана</a:t>
            </a:r>
            <a:r>
              <a:rPr lang="en-US" sz="1400" dirty="0" smtClean="0"/>
              <a:t> </a:t>
            </a:r>
            <a:r>
              <a:rPr lang="en-US" sz="1400" dirty="0" err="1" smtClean="0"/>
              <a:t>Обриста</a:t>
            </a:r>
            <a:r>
              <a:rPr lang="en-US" sz="1400" dirty="0" smtClean="0"/>
              <a:t>, </a:t>
            </a:r>
            <a:r>
              <a:rPr lang="en-US" sz="1400" dirty="0" err="1" smtClean="0"/>
              <a:t>али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нашло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посебно</a:t>
            </a:r>
            <a:r>
              <a:rPr lang="en-US" sz="1400" dirty="0" smtClean="0"/>
              <a:t> </a:t>
            </a:r>
            <a:r>
              <a:rPr lang="en-US" sz="1400" dirty="0" err="1" smtClean="0"/>
              <a:t>плодном</a:t>
            </a:r>
            <a:r>
              <a:rPr lang="en-US" sz="1400" dirty="0" smtClean="0"/>
              <a:t> </a:t>
            </a:r>
            <a:r>
              <a:rPr lang="en-US" sz="1400" dirty="0" err="1" smtClean="0"/>
              <a:t>тлу</a:t>
            </a:r>
            <a:r>
              <a:rPr lang="en-US" sz="1400" dirty="0" smtClean="0"/>
              <a:t> у </a:t>
            </a:r>
            <a:r>
              <a:rPr lang="en-US" sz="1400" dirty="0" err="1" smtClean="0"/>
              <a:t>Астрији</a:t>
            </a:r>
            <a:r>
              <a:rPr lang="en-US" sz="1400" dirty="0" smtClean="0"/>
              <a:t> </a:t>
            </a:r>
            <a:r>
              <a:rPr lang="en-US" sz="1400" dirty="0" err="1" smtClean="0"/>
              <a:t>где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, </a:t>
            </a:r>
            <a:r>
              <a:rPr lang="en-US" sz="1400" dirty="0" err="1" smtClean="0"/>
              <a:t>као</a:t>
            </a:r>
            <a:r>
              <a:rPr lang="en-US" sz="1400" dirty="0" smtClean="0"/>
              <a:t> </a:t>
            </a:r>
            <a:r>
              <a:rPr lang="en-US" sz="1400" dirty="0" err="1" smtClean="0"/>
              <a:t>што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приметио</a:t>
            </a:r>
            <a:r>
              <a:rPr lang="en-US" sz="1400" dirty="0" smtClean="0"/>
              <a:t> </a:t>
            </a:r>
            <a:r>
              <a:rPr lang="en-US" sz="1400" dirty="0" err="1" smtClean="0"/>
              <a:t>историчар</a:t>
            </a:r>
            <a:r>
              <a:rPr lang="en-US" sz="1400" dirty="0" smtClean="0"/>
              <a:t> </a:t>
            </a:r>
            <a:r>
              <a:rPr lang="en-US" sz="1400" dirty="0" err="1" smtClean="0"/>
              <a:t>културе</a:t>
            </a:r>
            <a:r>
              <a:rPr lang="en-US" sz="1400" dirty="0" smtClean="0"/>
              <a:t> </a:t>
            </a:r>
            <a:r>
              <a:rPr lang="en-US" sz="1400" dirty="0" err="1" smtClean="0"/>
              <a:t>Карл</a:t>
            </a:r>
            <a:r>
              <a:rPr lang="en-US" sz="1400" dirty="0" smtClean="0"/>
              <a:t> </a:t>
            </a:r>
            <a:r>
              <a:rPr lang="en-US" sz="1400" dirty="0" err="1" smtClean="0"/>
              <a:t>Шорске</a:t>
            </a:r>
            <a:r>
              <a:rPr lang="en-US" sz="1400" dirty="0" smtClean="0"/>
              <a:t>, </a:t>
            </a:r>
            <a:r>
              <a:rPr lang="en-US" sz="1400" dirty="0" err="1" smtClean="0"/>
              <a:t>традиционалне</a:t>
            </a:r>
            <a:r>
              <a:rPr lang="en-US" sz="1400" dirty="0" smtClean="0"/>
              <a:t> </a:t>
            </a:r>
            <a:r>
              <a:rPr lang="en-US" sz="1400" dirty="0" err="1" smtClean="0"/>
              <a:t>категорије</a:t>
            </a:r>
            <a:r>
              <a:rPr lang="en-US" sz="1400" dirty="0" smtClean="0"/>
              <a:t> </a:t>
            </a:r>
            <a:r>
              <a:rPr lang="en-US" sz="1400" dirty="0" err="1" smtClean="0"/>
              <a:t>између</a:t>
            </a:r>
            <a:r>
              <a:rPr lang="en-US" sz="1400" dirty="0" smtClean="0"/>
              <a:t> </a:t>
            </a:r>
            <a:r>
              <a:rPr lang="en-US" sz="1400" dirty="0" err="1" smtClean="0"/>
              <a:t>физичког</a:t>
            </a:r>
            <a:r>
              <a:rPr lang="en-US" sz="1400" dirty="0" smtClean="0"/>
              <a:t> и </a:t>
            </a:r>
            <a:r>
              <a:rPr lang="en-US" sz="1400" dirty="0" err="1" smtClean="0"/>
              <a:t>метафизчког</a:t>
            </a:r>
            <a:r>
              <a:rPr lang="en-US" sz="1400" dirty="0" smtClean="0"/>
              <a:t>, </a:t>
            </a:r>
            <a:r>
              <a:rPr lang="en-US" sz="1400" dirty="0" err="1" smtClean="0"/>
              <a:t>тела</a:t>
            </a:r>
            <a:r>
              <a:rPr lang="en-US" sz="1400" dirty="0" smtClean="0"/>
              <a:t> и </a:t>
            </a:r>
            <a:r>
              <a:rPr lang="en-US" sz="1400" dirty="0" err="1" smtClean="0"/>
              <a:t>душе</a:t>
            </a:r>
            <a:r>
              <a:rPr lang="en-US" sz="1400" dirty="0" smtClean="0"/>
              <a:t>- </a:t>
            </a:r>
            <a:r>
              <a:rPr lang="en-US" sz="1400" dirty="0" err="1" smtClean="0"/>
              <a:t>губиле</a:t>
            </a:r>
            <a:r>
              <a:rPr lang="en-US" sz="1400" dirty="0" smtClean="0"/>
              <a:t> </a:t>
            </a:r>
            <a:r>
              <a:rPr lang="en-US" sz="1400" dirty="0" err="1" smtClean="0"/>
              <a:t>своју</a:t>
            </a:r>
            <a:r>
              <a:rPr lang="en-US" sz="1400" dirty="0" smtClean="0"/>
              <a:t> </a:t>
            </a:r>
            <a:r>
              <a:rPr lang="en-US" sz="1400" dirty="0" err="1" smtClean="0"/>
              <a:t>јасност</a:t>
            </a:r>
            <a:r>
              <a:rPr lang="en-US" sz="1400" dirty="0" smtClean="0"/>
              <a:t> и </a:t>
            </a:r>
            <a:r>
              <a:rPr lang="en-US" sz="1400" dirty="0" err="1" smtClean="0"/>
              <a:t>независност</a:t>
            </a:r>
            <a:r>
              <a:rPr lang="en-US" sz="1400" dirty="0" smtClean="0"/>
              <a:t>, и </a:t>
            </a:r>
            <a:r>
              <a:rPr lang="en-US" sz="1400" dirty="0" err="1" smtClean="0"/>
              <a:t>где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криза</a:t>
            </a:r>
            <a:r>
              <a:rPr lang="en-US" sz="1400" dirty="0" smtClean="0"/>
              <a:t> </a:t>
            </a:r>
            <a:r>
              <a:rPr lang="en-US" sz="1400" dirty="0" err="1" smtClean="0"/>
              <a:t>либералног</a:t>
            </a:r>
            <a:r>
              <a:rPr lang="en-US" sz="1400" dirty="0" smtClean="0"/>
              <a:t> </a:t>
            </a:r>
            <a:r>
              <a:rPr lang="en-US" sz="1400" dirty="0" err="1" smtClean="0"/>
              <a:t>ега</a:t>
            </a:r>
            <a:r>
              <a:rPr lang="en-US" sz="1400" dirty="0" smtClean="0"/>
              <a:t> </a:t>
            </a:r>
            <a:r>
              <a:rPr lang="en-US" sz="1400" dirty="0" err="1" smtClean="0"/>
              <a:t>дошла</a:t>
            </a:r>
            <a:r>
              <a:rPr lang="en-US" sz="1400" dirty="0" smtClean="0"/>
              <a:t> у </a:t>
            </a:r>
            <a:r>
              <a:rPr lang="en-US" sz="1400" dirty="0" err="1" smtClean="0"/>
              <a:t>фокус</a:t>
            </a:r>
            <a:r>
              <a:rPr lang="en-US" sz="1400" dirty="0" smtClean="0"/>
              <a:t>. </a:t>
            </a:r>
            <a:r>
              <a:rPr lang="en-US" sz="1400" dirty="0" err="1" smtClean="0"/>
              <a:t>Та</a:t>
            </a:r>
            <a:r>
              <a:rPr lang="en-US" sz="1400" dirty="0" smtClean="0"/>
              <a:t> </a:t>
            </a:r>
            <a:r>
              <a:rPr lang="en-US" sz="1400" dirty="0" err="1" smtClean="0"/>
              <a:t>криза</a:t>
            </a:r>
            <a:r>
              <a:rPr lang="en-US" sz="1400" dirty="0" smtClean="0"/>
              <a:t>, у </a:t>
            </a:r>
            <a:r>
              <a:rPr lang="en-US" sz="1400" dirty="0" err="1" smtClean="0"/>
              <a:t>којој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Аустроугарска</a:t>
            </a:r>
            <a:r>
              <a:rPr lang="en-US" sz="1400" dirty="0" smtClean="0"/>
              <a:t> </a:t>
            </a:r>
            <a:r>
              <a:rPr lang="en-US" sz="1400" dirty="0" err="1" smtClean="0"/>
              <a:t>почела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раздваја</a:t>
            </a:r>
            <a:r>
              <a:rPr lang="en-US" sz="1400" dirty="0" smtClean="0"/>
              <a:t> </a:t>
            </a:r>
            <a:r>
              <a:rPr lang="en-US" sz="1400" dirty="0" err="1" smtClean="0"/>
              <a:t>по</a:t>
            </a:r>
            <a:r>
              <a:rPr lang="en-US" sz="1400" dirty="0" smtClean="0"/>
              <a:t> </a:t>
            </a:r>
            <a:r>
              <a:rPr lang="en-US" sz="1400" dirty="0" err="1" smtClean="0"/>
              <a:t>својим</a:t>
            </a:r>
            <a:r>
              <a:rPr lang="en-US" sz="1400" dirty="0" smtClean="0"/>
              <a:t> </a:t>
            </a:r>
            <a:r>
              <a:rPr lang="en-US" sz="1400" dirty="0" err="1" smtClean="0"/>
              <a:t>класним</a:t>
            </a:r>
            <a:r>
              <a:rPr lang="en-US" sz="1400" dirty="0" smtClean="0"/>
              <a:t> и </a:t>
            </a:r>
            <a:r>
              <a:rPr lang="en-US" sz="1400" dirty="0" err="1" smtClean="0"/>
              <a:t>етничким</a:t>
            </a:r>
            <a:r>
              <a:rPr lang="en-US" sz="1400" dirty="0" smtClean="0"/>
              <a:t> </a:t>
            </a:r>
            <a:r>
              <a:rPr lang="en-US" sz="1400" dirty="0" err="1" smtClean="0"/>
              <a:t>разликама</a:t>
            </a:r>
            <a:r>
              <a:rPr lang="en-US" sz="1400" dirty="0" smtClean="0"/>
              <a:t>, </a:t>
            </a:r>
            <a:r>
              <a:rPr lang="en-US" sz="1400" dirty="0" err="1" smtClean="0"/>
              <a:t>резултирала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умањеном</a:t>
            </a:r>
            <a:r>
              <a:rPr lang="en-US" sz="1400" dirty="0" smtClean="0"/>
              <a:t> </a:t>
            </a:r>
            <a:r>
              <a:rPr lang="en-US" sz="1400" dirty="0" err="1" smtClean="0"/>
              <a:t>политичком</a:t>
            </a:r>
            <a:r>
              <a:rPr lang="en-US" sz="1400" dirty="0" smtClean="0"/>
              <a:t> </a:t>
            </a:r>
            <a:r>
              <a:rPr lang="en-US" sz="1400" dirty="0" err="1" smtClean="0"/>
              <a:t>моћи</a:t>
            </a:r>
            <a:r>
              <a:rPr lang="en-US" sz="1400" dirty="0" smtClean="0"/>
              <a:t> у </a:t>
            </a:r>
            <a:r>
              <a:rPr lang="en-US" sz="1400" dirty="0" err="1" smtClean="0"/>
              <a:t>Бечу</a:t>
            </a:r>
            <a:r>
              <a:rPr lang="en-US" sz="1400" dirty="0" smtClean="0"/>
              <a:t>, </a:t>
            </a:r>
            <a:r>
              <a:rPr lang="en-US" sz="1400" dirty="0" err="1" smtClean="0"/>
              <a:t>буржоаске</a:t>
            </a:r>
            <a:r>
              <a:rPr lang="en-US" sz="1400" dirty="0" smtClean="0"/>
              <a:t> </a:t>
            </a:r>
            <a:r>
              <a:rPr lang="en-US" sz="1400" dirty="0" err="1" smtClean="0"/>
              <a:t>Либералне</a:t>
            </a:r>
            <a:r>
              <a:rPr lang="en-US" sz="1400" dirty="0" smtClean="0"/>
              <a:t> </a:t>
            </a:r>
            <a:r>
              <a:rPr lang="en-US" sz="1400" dirty="0" err="1" smtClean="0"/>
              <a:t>партије</a:t>
            </a:r>
            <a:r>
              <a:rPr lang="en-US" sz="1400" dirty="0" smtClean="0"/>
              <a:t>, </a:t>
            </a:r>
            <a:r>
              <a:rPr lang="en-US" sz="1400" dirty="0" err="1" smtClean="0"/>
              <a:t>која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заговарала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принципе</a:t>
            </a:r>
            <a:r>
              <a:rPr lang="en-US" sz="1400" dirty="0" smtClean="0"/>
              <a:t> </a:t>
            </a:r>
            <a:r>
              <a:rPr lang="en-US" sz="1400" dirty="0" err="1" smtClean="0"/>
              <a:t>рационализма</a:t>
            </a:r>
            <a:r>
              <a:rPr lang="en-US" sz="1400" dirty="0" smtClean="0"/>
              <a:t>, </a:t>
            </a:r>
            <a:r>
              <a:rPr lang="en-US" sz="1400" dirty="0" err="1" smtClean="0"/>
              <a:t>позитивизма</a:t>
            </a:r>
            <a:r>
              <a:rPr lang="en-US" sz="1400" dirty="0" smtClean="0"/>
              <a:t> и </a:t>
            </a:r>
            <a:r>
              <a:rPr lang="en-US" sz="1400" dirty="0" err="1" smtClean="0"/>
              <a:t>дарвнизма</a:t>
            </a:r>
            <a:r>
              <a:rPr lang="en-US" sz="1400" dirty="0" smtClean="0"/>
              <a:t>. </a:t>
            </a:r>
            <a:r>
              <a:rPr lang="en-US" sz="1400" dirty="0" err="1" smtClean="0"/>
              <a:t>Нова</a:t>
            </a:r>
            <a:r>
              <a:rPr lang="en-US" sz="1400" dirty="0" smtClean="0"/>
              <a:t> </a:t>
            </a:r>
            <a:r>
              <a:rPr lang="en-US" sz="1400" dirty="0" err="1" smtClean="0"/>
              <a:t>генерација</a:t>
            </a:r>
            <a:r>
              <a:rPr lang="en-US" sz="1400" dirty="0" smtClean="0"/>
              <a:t> </a:t>
            </a:r>
            <a:r>
              <a:rPr lang="en-US" sz="1400" dirty="0" err="1" smtClean="0"/>
              <a:t>уметника</a:t>
            </a:r>
            <a:r>
              <a:rPr lang="en-US" sz="1400" dirty="0" smtClean="0"/>
              <a:t> и </a:t>
            </a:r>
            <a:r>
              <a:rPr lang="en-US" sz="1400" dirty="0" err="1" smtClean="0"/>
              <a:t>писаца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побунила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против</a:t>
            </a:r>
            <a:r>
              <a:rPr lang="en-US" sz="1400" dirty="0" smtClean="0"/>
              <a:t> </a:t>
            </a:r>
            <a:r>
              <a:rPr lang="en-US" sz="1400" dirty="0" err="1" smtClean="0"/>
              <a:t>патријархалних</a:t>
            </a:r>
            <a:r>
              <a:rPr lang="en-US" sz="1400" dirty="0" smtClean="0"/>
              <a:t> </a:t>
            </a:r>
            <a:r>
              <a:rPr lang="en-US" sz="1400" dirty="0" err="1" smtClean="0"/>
              <a:t>вредности</a:t>
            </a:r>
            <a:r>
              <a:rPr lang="en-US" sz="1400" dirty="0" smtClean="0"/>
              <a:t>, у </a:t>
            </a:r>
            <a:r>
              <a:rPr lang="en-US" sz="1400" dirty="0" err="1" smtClean="0"/>
              <a:t>корист</a:t>
            </a:r>
            <a:r>
              <a:rPr lang="en-US" sz="1400" dirty="0" smtClean="0"/>
              <a:t> </a:t>
            </a:r>
            <a:r>
              <a:rPr lang="en-US" sz="1400" dirty="0" err="1" smtClean="0"/>
              <a:t>инстинктивније</a:t>
            </a:r>
            <a:r>
              <a:rPr lang="en-US" sz="1400" dirty="0" smtClean="0"/>
              <a:t>, </a:t>
            </a:r>
            <a:r>
              <a:rPr lang="en-US" sz="1400" dirty="0" err="1" smtClean="0"/>
              <a:t>емоционалније</a:t>
            </a:r>
            <a:r>
              <a:rPr lang="en-US" sz="1400" dirty="0" smtClean="0"/>
              <a:t> и </a:t>
            </a:r>
            <a:r>
              <a:rPr lang="en-US" sz="1400" dirty="0" err="1" smtClean="0"/>
              <a:t>чак</a:t>
            </a:r>
            <a:r>
              <a:rPr lang="en-US" sz="1400" dirty="0" smtClean="0"/>
              <a:t> </a:t>
            </a:r>
            <a:r>
              <a:rPr lang="en-US" sz="1400" dirty="0" err="1" smtClean="0"/>
              <a:t>мистичније</a:t>
            </a:r>
            <a:r>
              <a:rPr lang="en-US" sz="1400" dirty="0" smtClean="0"/>
              <a:t> </a:t>
            </a:r>
            <a:r>
              <a:rPr lang="en-US" sz="1400" dirty="0" err="1" smtClean="0"/>
              <a:t>стране</a:t>
            </a:r>
            <a:r>
              <a:rPr lang="en-US" sz="1400" dirty="0" smtClean="0"/>
              <a:t> </a:t>
            </a:r>
            <a:r>
              <a:rPr lang="en-US" sz="1400" dirty="0" err="1" smtClean="0"/>
              <a:t>људске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природе</a:t>
            </a:r>
            <a:r>
              <a:rPr lang="en-US" sz="1400" dirty="0" smtClean="0"/>
              <a:t>, </a:t>
            </a:r>
            <a:r>
              <a:rPr lang="en-US" sz="1400" dirty="0" err="1" smtClean="0"/>
              <a:t>али</a:t>
            </a:r>
            <a:r>
              <a:rPr lang="en-US" sz="1400" dirty="0" smtClean="0"/>
              <a:t> </a:t>
            </a:r>
            <a:r>
              <a:rPr lang="en-US" sz="1400" dirty="0" err="1" smtClean="0"/>
              <a:t>оне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још</a:t>
            </a:r>
            <a:r>
              <a:rPr lang="en-US" sz="1400" dirty="0" smtClean="0"/>
              <a:t> </a:t>
            </a:r>
            <a:r>
              <a:rPr lang="en-US" sz="1400" dirty="0" err="1" smtClean="0"/>
              <a:t>увек</a:t>
            </a:r>
            <a:r>
              <a:rPr lang="en-US" sz="1400" dirty="0" smtClean="0"/>
              <a:t> </a:t>
            </a:r>
            <a:r>
              <a:rPr lang="en-US" sz="1400" dirty="0" err="1" smtClean="0"/>
              <a:t>остајала</a:t>
            </a:r>
            <a:r>
              <a:rPr lang="en-US" sz="1400" dirty="0" smtClean="0"/>
              <a:t> </a:t>
            </a:r>
            <a:r>
              <a:rPr lang="en-US" sz="1400" dirty="0" err="1" smtClean="0"/>
              <a:t>верна</a:t>
            </a:r>
            <a:r>
              <a:rPr lang="en-US" sz="1400" dirty="0" smtClean="0"/>
              <a:t> </a:t>
            </a:r>
            <a:r>
              <a:rPr lang="en-US" sz="1400" dirty="0" err="1" smtClean="0"/>
              <a:t>савременој</a:t>
            </a:r>
            <a:r>
              <a:rPr lang="en-US" sz="1400" dirty="0" smtClean="0"/>
              <a:t> </a:t>
            </a:r>
            <a:r>
              <a:rPr lang="en-US" sz="1400" dirty="0" err="1" smtClean="0"/>
              <a:t>науци</a:t>
            </a:r>
            <a:r>
              <a:rPr lang="en-US" sz="1400" dirty="0" smtClean="0"/>
              <a:t>. </a:t>
            </a:r>
            <a:r>
              <a:rPr lang="en-US" sz="1400" dirty="0" err="1" smtClean="0"/>
              <a:t>Заиста</a:t>
            </a:r>
            <a:r>
              <a:rPr lang="en-US" sz="1400" dirty="0" smtClean="0"/>
              <a:t>, </a:t>
            </a:r>
            <a:r>
              <a:rPr lang="en-US" sz="1400" dirty="0" err="1" smtClean="0"/>
              <a:t>модернисти</a:t>
            </a:r>
            <a:r>
              <a:rPr lang="en-US" sz="1400" dirty="0" smtClean="0"/>
              <a:t> </a:t>
            </a:r>
            <a:r>
              <a:rPr lang="en-US" sz="1400" dirty="0" err="1" smtClean="0"/>
              <a:t>Јунг-Виене</a:t>
            </a:r>
            <a:r>
              <a:rPr lang="en-US" sz="1400" dirty="0" smtClean="0"/>
              <a:t> (</a:t>
            </a:r>
            <a:r>
              <a:rPr lang="en-US" sz="1400" dirty="0" err="1" smtClean="0"/>
              <a:t>друштво</a:t>
            </a:r>
            <a:r>
              <a:rPr lang="en-US" sz="1400" dirty="0" smtClean="0"/>
              <a:t> </a:t>
            </a:r>
            <a:r>
              <a:rPr lang="en-US" sz="1400" dirty="0" err="1" smtClean="0"/>
              <a:t>писаца</a:t>
            </a:r>
            <a:r>
              <a:rPr lang="en-US" sz="1400" dirty="0" smtClean="0"/>
              <a:t> </a:t>
            </a:r>
            <a:r>
              <a:rPr lang="en-US" sz="1400" dirty="0" err="1" smtClean="0"/>
              <a:t>окупљено</a:t>
            </a:r>
            <a:r>
              <a:rPr lang="en-US" sz="1400" dirty="0" smtClean="0"/>
              <a:t> </a:t>
            </a:r>
            <a:r>
              <a:rPr lang="en-US" sz="1400" dirty="0" err="1" smtClean="0"/>
              <a:t>око</a:t>
            </a:r>
            <a:r>
              <a:rPr lang="en-US" sz="1400" dirty="0" smtClean="0"/>
              <a:t> </a:t>
            </a:r>
            <a:r>
              <a:rPr lang="en-US" sz="1400" dirty="0" err="1" smtClean="0"/>
              <a:t>Хермана</a:t>
            </a:r>
            <a:r>
              <a:rPr lang="en-US" sz="1400" dirty="0" smtClean="0"/>
              <a:t> </a:t>
            </a:r>
            <a:r>
              <a:rPr lang="en-US" sz="1400" dirty="0" err="1" smtClean="0"/>
              <a:t>Бара</a:t>
            </a:r>
            <a:r>
              <a:rPr lang="en-US" sz="1400" dirty="0" smtClean="0"/>
              <a:t>) и </a:t>
            </a:r>
            <a:r>
              <a:rPr lang="sr-Cyrl-RS" sz="1400" dirty="0" err="1" smtClean="0"/>
              <a:t>б</a:t>
            </a:r>
            <a:r>
              <a:rPr lang="en-US" sz="1400" dirty="0" err="1" smtClean="0"/>
              <a:t>ечка</a:t>
            </a:r>
            <a:r>
              <a:rPr lang="en-US" sz="1400" dirty="0" smtClean="0"/>
              <a:t> </a:t>
            </a:r>
            <a:r>
              <a:rPr lang="sr-Cyrl-RS" sz="1400" dirty="0" err="1" smtClean="0"/>
              <a:t>с</a:t>
            </a:r>
            <a:r>
              <a:rPr lang="en-US" sz="1400" dirty="0" err="1" smtClean="0"/>
              <a:t>ецесија</a:t>
            </a:r>
            <a:r>
              <a:rPr lang="en-US" sz="1400" dirty="0" smtClean="0"/>
              <a:t>, </a:t>
            </a:r>
            <a:r>
              <a:rPr lang="en-US" sz="1400" dirty="0" err="1" smtClean="0"/>
              <a:t>као</a:t>
            </a:r>
            <a:r>
              <a:rPr lang="en-US" sz="1400" dirty="0" smtClean="0"/>
              <a:t> и </a:t>
            </a:r>
            <a:r>
              <a:rPr lang="en-US" sz="1400" dirty="0" err="1" smtClean="0"/>
              <a:t>Алфред</a:t>
            </a:r>
            <a:r>
              <a:rPr lang="en-US" sz="1400" dirty="0" smtClean="0"/>
              <a:t> </a:t>
            </a:r>
            <a:r>
              <a:rPr lang="en-US" sz="1400" dirty="0" err="1" smtClean="0"/>
              <a:t>Кјубин</a:t>
            </a:r>
            <a:r>
              <a:rPr lang="en-US" sz="1400" dirty="0" smtClean="0"/>
              <a:t>, </a:t>
            </a:r>
            <a:r>
              <a:rPr lang="en-US" sz="1400" dirty="0" err="1" smtClean="0"/>
              <a:t>били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пионири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креирали</a:t>
            </a:r>
            <a:r>
              <a:rPr lang="en-US" sz="1400" dirty="0" smtClean="0"/>
              <a:t> </a:t>
            </a:r>
            <a:r>
              <a:rPr lang="en-US" sz="1400" dirty="0" err="1" smtClean="0"/>
              <a:t>уметност</a:t>
            </a:r>
            <a:r>
              <a:rPr lang="en-US" sz="1400" dirty="0" smtClean="0"/>
              <a:t> </a:t>
            </a:r>
            <a:r>
              <a:rPr lang="en-US" sz="1400" dirty="0" err="1" smtClean="0"/>
              <a:t>инспирисану</a:t>
            </a:r>
            <a:r>
              <a:rPr lang="en-US" sz="1400" dirty="0" smtClean="0"/>
              <a:t> </a:t>
            </a:r>
            <a:r>
              <a:rPr lang="en-US" sz="1400" dirty="0" err="1" smtClean="0"/>
              <a:t>дарвинизмом</a:t>
            </a:r>
            <a:r>
              <a:rPr lang="en-US" sz="1400" dirty="0" smtClean="0"/>
              <a:t>, </a:t>
            </a:r>
            <a:r>
              <a:rPr lang="en-US" sz="1400" dirty="0" err="1" smtClean="0"/>
              <a:t>насупрот</a:t>
            </a:r>
            <a:r>
              <a:rPr lang="en-US" sz="1400" dirty="0" smtClean="0"/>
              <a:t> </a:t>
            </a:r>
            <a:r>
              <a:rPr lang="en-US" sz="1400" dirty="0" err="1" smtClean="0"/>
              <a:t>ситуацији</a:t>
            </a:r>
            <a:r>
              <a:rPr lang="en-US" sz="1400" dirty="0" smtClean="0"/>
              <a:t> </a:t>
            </a:r>
            <a:r>
              <a:rPr lang="en-US" sz="1400" dirty="0" err="1" smtClean="0"/>
              <a:t>код</a:t>
            </a:r>
            <a:r>
              <a:rPr lang="en-US" sz="1400" dirty="0" smtClean="0"/>
              <a:t> </a:t>
            </a:r>
            <a:r>
              <a:rPr lang="en-US" sz="1400" dirty="0" err="1" smtClean="0"/>
              <a:t>других</a:t>
            </a:r>
            <a:r>
              <a:rPr lang="en-US" sz="1400" dirty="0" smtClean="0"/>
              <a:t> </a:t>
            </a:r>
            <a:r>
              <a:rPr lang="en-US" sz="1400" dirty="0" err="1" smtClean="0"/>
              <a:t>нација</a:t>
            </a:r>
            <a:r>
              <a:rPr lang="en-US" sz="1400" dirty="0" smtClean="0"/>
              <a:t>, </a:t>
            </a:r>
            <a:r>
              <a:rPr lang="en-US" sz="1400" dirty="0" err="1" smtClean="0"/>
              <a:t>укључујући</a:t>
            </a:r>
            <a:r>
              <a:rPr lang="en-US" sz="1400" dirty="0" smtClean="0"/>
              <a:t> </a:t>
            </a:r>
            <a:r>
              <a:rPr lang="en-US" sz="1400" dirty="0" err="1" smtClean="0"/>
              <a:t>Немачку</a:t>
            </a:r>
            <a:r>
              <a:rPr lang="en-US" sz="1400" dirty="0" smtClean="0"/>
              <a:t> и </a:t>
            </a:r>
            <a:r>
              <a:rPr lang="en-US" sz="1400" dirty="0" err="1" smtClean="0"/>
              <a:t>Француску</a:t>
            </a:r>
            <a:r>
              <a:rPr lang="en-US" sz="1400" dirty="0" smtClean="0"/>
              <a:t>, </a:t>
            </a:r>
            <a:r>
              <a:rPr lang="en-US" sz="1400" dirty="0" err="1" smtClean="0"/>
              <a:t>где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</a:t>
            </a:r>
            <a:r>
              <a:rPr lang="en-US" sz="1400" dirty="0" err="1" smtClean="0"/>
              <a:t>идеје</a:t>
            </a:r>
            <a:r>
              <a:rPr lang="en-US" sz="1400" dirty="0" smtClean="0"/>
              <a:t> </a:t>
            </a:r>
            <a:r>
              <a:rPr lang="en-US" sz="1400" dirty="0" err="1" smtClean="0"/>
              <a:t>еволуционизма</a:t>
            </a:r>
            <a:r>
              <a:rPr lang="en-US" sz="1400" dirty="0" smtClean="0"/>
              <a:t> </a:t>
            </a:r>
            <a:r>
              <a:rPr lang="en-US" sz="1400" dirty="0" err="1" smtClean="0"/>
              <a:t>биле</a:t>
            </a:r>
            <a:r>
              <a:rPr lang="en-US" sz="1400" dirty="0" smtClean="0"/>
              <a:t> </a:t>
            </a:r>
            <a:r>
              <a:rPr lang="en-US" sz="1400" dirty="0" err="1" smtClean="0"/>
              <a:t>утицајне</a:t>
            </a:r>
            <a:r>
              <a:rPr lang="en-US" sz="1400" dirty="0" smtClean="0"/>
              <a:t> у </a:t>
            </a:r>
            <a:r>
              <a:rPr lang="en-US" sz="1400" dirty="0" err="1" smtClean="0"/>
              <a:t>уметности</a:t>
            </a:r>
            <a:r>
              <a:rPr lang="en-US" sz="1400" dirty="0" smtClean="0"/>
              <a:t> </a:t>
            </a:r>
            <a:r>
              <a:rPr lang="en-US" sz="1400" dirty="0" err="1" smtClean="0"/>
              <a:t>током</a:t>
            </a:r>
            <a:r>
              <a:rPr lang="en-US" sz="1400" dirty="0" smtClean="0"/>
              <a:t> 70их и 80их </a:t>
            </a:r>
            <a:r>
              <a:rPr lang="en-US" sz="1400" dirty="0" err="1" smtClean="0"/>
              <a:t>година</a:t>
            </a:r>
            <a:r>
              <a:rPr lang="en-US" sz="1400" dirty="0" smtClean="0"/>
              <a:t> 19. </a:t>
            </a:r>
            <a:r>
              <a:rPr lang="en-US" sz="1400" dirty="0" err="1" smtClean="0"/>
              <a:t>века</a:t>
            </a:r>
            <a:r>
              <a:rPr lang="en-US" sz="1400" dirty="0" smtClean="0"/>
              <a:t>. У </a:t>
            </a:r>
            <a:r>
              <a:rPr lang="en-US" sz="1400" dirty="0" err="1" smtClean="0"/>
              <a:t>Аустрији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појава</a:t>
            </a:r>
            <a:r>
              <a:rPr lang="en-US" sz="1400" dirty="0" smtClean="0"/>
              <a:t> </a:t>
            </a:r>
            <a:r>
              <a:rPr lang="en-US" sz="1400" dirty="0" err="1" smtClean="0"/>
              <a:t>дарвинистичког</a:t>
            </a:r>
            <a:r>
              <a:rPr lang="en-US" sz="1400" dirty="0" smtClean="0"/>
              <a:t> </a:t>
            </a:r>
            <a:r>
              <a:rPr lang="en-US" sz="1400" dirty="0" err="1" smtClean="0"/>
              <a:t>концепта</a:t>
            </a:r>
            <a:r>
              <a:rPr lang="en-US" sz="1400" dirty="0" smtClean="0"/>
              <a:t> </a:t>
            </a:r>
            <a:r>
              <a:rPr lang="en-US" sz="1400" dirty="0" err="1" smtClean="0"/>
              <a:t>значајно</a:t>
            </a:r>
            <a:r>
              <a:rPr lang="en-US" sz="1400" dirty="0" smtClean="0"/>
              <a:t> </a:t>
            </a:r>
            <a:r>
              <a:rPr lang="en-US" sz="1400" dirty="0" err="1" smtClean="0"/>
              <a:t>подударала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преласку</a:t>
            </a:r>
            <a:r>
              <a:rPr lang="en-US" sz="1400" dirty="0" smtClean="0"/>
              <a:t> </a:t>
            </a:r>
            <a:r>
              <a:rPr lang="en-US" sz="1400" dirty="0" err="1" smtClean="0"/>
              <a:t>из</a:t>
            </a:r>
            <a:r>
              <a:rPr lang="en-US" sz="1400" dirty="0" smtClean="0"/>
              <a:t> </a:t>
            </a:r>
            <a:r>
              <a:rPr lang="en-US" sz="1400" dirty="0" err="1" smtClean="0"/>
              <a:t>натурализма</a:t>
            </a:r>
            <a:r>
              <a:rPr lang="en-US" sz="1400" dirty="0" smtClean="0"/>
              <a:t> у </a:t>
            </a:r>
            <a:r>
              <a:rPr lang="en-US" sz="1400" dirty="0" err="1" smtClean="0"/>
              <a:t>симболизам</a:t>
            </a:r>
            <a:r>
              <a:rPr lang="en-US" sz="1400" dirty="0" smtClean="0"/>
              <a:t>, и </a:t>
            </a:r>
            <a:r>
              <a:rPr lang="en-US" sz="1400" dirty="0" err="1" smtClean="0"/>
              <a:t>Хекеловом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препакивању</a:t>
            </a:r>
            <a:r>
              <a:rPr lang="en-US" sz="1400" dirty="0" smtClean="0"/>
              <a:t> </a:t>
            </a:r>
            <a:r>
              <a:rPr lang="en-US" sz="1400" dirty="0" err="1" smtClean="0"/>
              <a:t>еволуције</a:t>
            </a:r>
            <a:r>
              <a:rPr lang="en-US" sz="1400" dirty="0" smtClean="0"/>
              <a:t> у </a:t>
            </a:r>
            <a:r>
              <a:rPr lang="en-US" sz="1400" dirty="0" err="1" smtClean="0"/>
              <a:t>један</a:t>
            </a:r>
            <a:r>
              <a:rPr lang="en-US" sz="1400" dirty="0" smtClean="0"/>
              <a:t> </a:t>
            </a:r>
            <a:r>
              <a:rPr lang="en-US" sz="1400" dirty="0" err="1" smtClean="0"/>
              <a:t>више</a:t>
            </a:r>
            <a:r>
              <a:rPr lang="en-US" sz="1400" dirty="0" smtClean="0"/>
              <a:t> </a:t>
            </a:r>
            <a:r>
              <a:rPr lang="en-US" sz="1400" dirty="0" err="1" smtClean="0"/>
              <a:t>спиритуални</a:t>
            </a:r>
            <a:r>
              <a:rPr lang="en-US" sz="1400" dirty="0" smtClean="0"/>
              <a:t> </a:t>
            </a:r>
            <a:r>
              <a:rPr lang="en-US" sz="1400" dirty="0" err="1" smtClean="0"/>
              <a:t>контекст</a:t>
            </a:r>
            <a:r>
              <a:rPr lang="en-US" sz="1400" dirty="0" smtClean="0"/>
              <a:t>. </a:t>
            </a:r>
            <a:r>
              <a:rPr lang="en-US" sz="1400" dirty="0" err="1" smtClean="0"/>
              <a:t>Монизам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позитивно</a:t>
            </a:r>
            <a:r>
              <a:rPr lang="en-US" sz="1400" dirty="0" smtClean="0"/>
              <a:t> </a:t>
            </a:r>
            <a:r>
              <a:rPr lang="en-US" sz="1400" dirty="0" err="1" smtClean="0"/>
              <a:t>прихваћен</a:t>
            </a:r>
            <a:r>
              <a:rPr lang="en-US" sz="1400" dirty="0" smtClean="0"/>
              <a:t> </a:t>
            </a:r>
            <a:r>
              <a:rPr lang="en-US" sz="1400" dirty="0" err="1" smtClean="0"/>
              <a:t>не</a:t>
            </a:r>
            <a:r>
              <a:rPr lang="en-US" sz="1400" dirty="0" smtClean="0"/>
              <a:t> </a:t>
            </a:r>
            <a:r>
              <a:rPr lang="en-US" sz="1400" dirty="0" err="1" smtClean="0"/>
              <a:t>само</a:t>
            </a:r>
            <a:r>
              <a:rPr lang="en-US" sz="1400" dirty="0" smtClean="0"/>
              <a:t> </a:t>
            </a:r>
            <a:r>
              <a:rPr lang="en-US" sz="1400" dirty="0" err="1" smtClean="0"/>
              <a:t>због</a:t>
            </a:r>
            <a:r>
              <a:rPr lang="en-US" sz="1400" dirty="0" smtClean="0"/>
              <a:t> </a:t>
            </a:r>
            <a:r>
              <a:rPr lang="en-US" sz="1400" dirty="0" err="1" smtClean="0"/>
              <a:t>Хекелове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проминијенције</a:t>
            </a:r>
            <a:r>
              <a:rPr lang="en-US" sz="1400" dirty="0" smtClean="0"/>
              <a:t> у </a:t>
            </a:r>
            <a:r>
              <a:rPr lang="en-US" sz="1400" dirty="0" err="1" smtClean="0"/>
              <a:t>Аустрији</a:t>
            </a:r>
            <a:r>
              <a:rPr lang="en-US" sz="1400" dirty="0" smtClean="0"/>
              <a:t>, </a:t>
            </a:r>
            <a:r>
              <a:rPr lang="en-US" sz="1400" dirty="0" err="1" smtClean="0"/>
              <a:t>већ</a:t>
            </a:r>
            <a:r>
              <a:rPr lang="en-US" sz="1400" dirty="0" smtClean="0"/>
              <a:t> и </a:t>
            </a:r>
            <a:r>
              <a:rPr lang="en-US" sz="1400" dirty="0" err="1" smtClean="0"/>
              <a:t>зато</a:t>
            </a:r>
            <a:r>
              <a:rPr lang="en-US" sz="1400" dirty="0" smtClean="0"/>
              <a:t> </a:t>
            </a:r>
            <a:r>
              <a:rPr lang="en-US" sz="1400" dirty="0" err="1" smtClean="0"/>
              <a:t>што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чинио</a:t>
            </a:r>
            <a:r>
              <a:rPr lang="en-US" sz="1400" dirty="0" smtClean="0"/>
              <a:t> у </a:t>
            </a:r>
            <a:r>
              <a:rPr lang="en-US" sz="1400" dirty="0" err="1" smtClean="0"/>
              <a:t>хармонији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другим</a:t>
            </a:r>
            <a:r>
              <a:rPr lang="en-US" sz="1400" dirty="0" smtClean="0"/>
              <a:t> </a:t>
            </a:r>
            <a:r>
              <a:rPr lang="en-US" sz="1400" dirty="0" err="1" smtClean="0"/>
              <a:t>теоријама</a:t>
            </a:r>
            <a:r>
              <a:rPr lang="en-US" sz="1400" dirty="0" smtClean="0"/>
              <a:t> </a:t>
            </a:r>
            <a:r>
              <a:rPr lang="en-US" sz="1400" dirty="0" err="1" smtClean="0"/>
              <a:t>популарним</a:t>
            </a:r>
            <a:r>
              <a:rPr lang="en-US" sz="1400" dirty="0" smtClean="0"/>
              <a:t> у </a:t>
            </a:r>
            <a:r>
              <a:rPr lang="en-US" sz="1400" dirty="0" err="1" smtClean="0"/>
              <a:t>Бечу</a:t>
            </a:r>
            <a:r>
              <a:rPr lang="en-US" sz="1400" dirty="0" smtClean="0"/>
              <a:t> у </a:t>
            </a:r>
            <a:r>
              <a:rPr lang="en-US" sz="1400" dirty="0" err="1" smtClean="0"/>
              <a:t>то</a:t>
            </a:r>
            <a:r>
              <a:rPr lang="en-US" sz="1400" dirty="0" smtClean="0"/>
              <a:t> </a:t>
            </a:r>
            <a:r>
              <a:rPr lang="en-US" sz="1400" dirty="0" err="1" smtClean="0"/>
              <a:t>време</a:t>
            </a:r>
            <a:r>
              <a:rPr lang="sr-Cyrl-RS" sz="1400" dirty="0" smtClean="0"/>
              <a:t>-</a:t>
            </a:r>
            <a:r>
              <a:rPr lang="en-US" sz="1400" dirty="0" smtClean="0"/>
              <a:t> </a:t>
            </a:r>
            <a:r>
              <a:rPr lang="en-US" sz="1400" dirty="0" err="1" smtClean="0"/>
              <a:t>религијским</a:t>
            </a:r>
            <a:r>
              <a:rPr lang="en-US" sz="1400" dirty="0" smtClean="0"/>
              <a:t>, </a:t>
            </a:r>
            <a:r>
              <a:rPr lang="en-US" sz="1400" dirty="0" err="1" smtClean="0"/>
              <a:t>укључујући</a:t>
            </a:r>
            <a:r>
              <a:rPr lang="en-US" sz="1400" dirty="0" smtClean="0"/>
              <a:t> </a:t>
            </a:r>
            <a:r>
              <a:rPr lang="en-US" sz="1400" dirty="0" err="1" smtClean="0"/>
              <a:t>теозофију</a:t>
            </a:r>
            <a:r>
              <a:rPr lang="en-US" sz="1400" dirty="0" smtClean="0"/>
              <a:t> и </a:t>
            </a:r>
            <a:r>
              <a:rPr lang="en-US" sz="1400" dirty="0" err="1" smtClean="0"/>
              <a:t>студије</a:t>
            </a:r>
            <a:r>
              <a:rPr lang="en-US" sz="1400" dirty="0" smtClean="0"/>
              <a:t> </a:t>
            </a:r>
            <a:r>
              <a:rPr lang="en-US" sz="1400" dirty="0" err="1" smtClean="0"/>
              <a:t>источњачких</a:t>
            </a:r>
            <a:r>
              <a:rPr lang="en-US" sz="1400" dirty="0" smtClean="0"/>
              <a:t> </a:t>
            </a:r>
            <a:r>
              <a:rPr lang="en-US" sz="1400" dirty="0" err="1" smtClean="0"/>
              <a:t>веровања</a:t>
            </a:r>
            <a:r>
              <a:rPr lang="sr-Cyrl-RS" sz="1400" dirty="0" smtClean="0"/>
              <a:t>, </a:t>
            </a:r>
            <a:r>
              <a:rPr lang="en-US" sz="1400" dirty="0" err="1" smtClean="0"/>
              <a:t>научним</a:t>
            </a:r>
            <a:r>
              <a:rPr lang="sr-Cyrl-RS" sz="1400" dirty="0" smtClean="0"/>
              <a:t>,</a:t>
            </a:r>
            <a:r>
              <a:rPr lang="en-US" sz="1400" dirty="0" smtClean="0"/>
              <a:t> и </a:t>
            </a:r>
            <a:r>
              <a:rPr lang="en-US" sz="1400" dirty="0" err="1" smtClean="0"/>
              <a:t>такође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паралелизмом</a:t>
            </a:r>
            <a:r>
              <a:rPr lang="en-US" sz="1400" dirty="0" smtClean="0"/>
              <a:t> </a:t>
            </a:r>
            <a:r>
              <a:rPr lang="en-US" sz="1400" dirty="0" err="1" smtClean="0"/>
              <a:t>физичког</a:t>
            </a:r>
            <a:r>
              <a:rPr lang="en-US" sz="1400" dirty="0" smtClean="0"/>
              <a:t> и </a:t>
            </a:r>
            <a:r>
              <a:rPr lang="en-US" sz="1400" dirty="0" err="1" smtClean="0"/>
              <a:t>психичког</a:t>
            </a:r>
            <a:r>
              <a:rPr lang="en-US" sz="1400" dirty="0" smtClean="0"/>
              <a:t>, </a:t>
            </a:r>
            <a:r>
              <a:rPr lang="en-US" sz="1400" dirty="0" err="1" smtClean="0"/>
              <a:t>физичара</a:t>
            </a:r>
            <a:r>
              <a:rPr lang="en-US" sz="1400" dirty="0" smtClean="0"/>
              <a:t> </a:t>
            </a:r>
            <a:r>
              <a:rPr lang="en-US" sz="1400" dirty="0" err="1" smtClean="0"/>
              <a:t>Ернста</a:t>
            </a:r>
            <a:r>
              <a:rPr lang="en-US" sz="1400" dirty="0" smtClean="0"/>
              <a:t> </a:t>
            </a:r>
            <a:r>
              <a:rPr lang="en-US" sz="1400" dirty="0" err="1" smtClean="0"/>
              <a:t>Маха</a:t>
            </a:r>
            <a:r>
              <a:rPr lang="en-US" sz="1400" dirty="0" smtClean="0"/>
              <a:t>. </a:t>
            </a:r>
            <a:r>
              <a:rPr lang="en-US" sz="1400" dirty="0" err="1" smtClean="0"/>
              <a:t>Према</a:t>
            </a:r>
            <a:r>
              <a:rPr lang="en-US" sz="1400" dirty="0" smtClean="0"/>
              <a:t> </a:t>
            </a:r>
            <a:r>
              <a:rPr lang="en-US" sz="1400" dirty="0" err="1" smtClean="0"/>
              <a:t>Маху</a:t>
            </a:r>
            <a:r>
              <a:rPr lang="en-US" sz="1400" dirty="0" smtClean="0"/>
              <a:t>, </a:t>
            </a:r>
            <a:r>
              <a:rPr lang="en-US" sz="1400" dirty="0" err="1" smtClean="0"/>
              <a:t>сопство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дефинисано</a:t>
            </a:r>
            <a:r>
              <a:rPr lang="en-US" sz="1400" dirty="0" smtClean="0"/>
              <a:t> </a:t>
            </a:r>
            <a:r>
              <a:rPr lang="en-US" sz="1400" dirty="0" err="1" smtClean="0"/>
              <a:t>као</a:t>
            </a:r>
            <a:r>
              <a:rPr lang="en-US" sz="1400" dirty="0" smtClean="0"/>
              <a:t> </a:t>
            </a:r>
            <a:r>
              <a:rPr lang="en-US" sz="1400" dirty="0" err="1" smtClean="0"/>
              <a:t>збир</a:t>
            </a:r>
            <a:r>
              <a:rPr lang="en-US" sz="1400" dirty="0" smtClean="0"/>
              <a:t> </a:t>
            </a:r>
            <a:r>
              <a:rPr lang="en-US" sz="1400" dirty="0" err="1" smtClean="0"/>
              <a:t>осећаја</a:t>
            </a:r>
            <a:r>
              <a:rPr lang="en-US" sz="1400" dirty="0" smtClean="0"/>
              <a:t> и </a:t>
            </a:r>
            <a:r>
              <a:rPr lang="en-US" sz="1400" dirty="0" err="1" smtClean="0"/>
              <a:t>опажајних</a:t>
            </a:r>
            <a:r>
              <a:rPr lang="en-US" sz="1400" dirty="0" smtClean="0"/>
              <a:t> </a:t>
            </a:r>
            <a:r>
              <a:rPr lang="en-US" sz="1400" dirty="0" err="1" smtClean="0"/>
              <a:t>искустава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су</a:t>
            </a:r>
            <a:r>
              <a:rPr lang="en-US" sz="1400" dirty="0" smtClean="0"/>
              <a:t> у </a:t>
            </a:r>
            <a:r>
              <a:rPr lang="en-US" sz="1400" dirty="0" err="1" smtClean="0"/>
              <a:t>флуксу</a:t>
            </a:r>
            <a:r>
              <a:rPr lang="en-US" sz="1400" dirty="0" smtClean="0"/>
              <a:t> </a:t>
            </a:r>
            <a:r>
              <a:rPr lang="en-US" sz="1400" dirty="0" err="1" smtClean="0"/>
              <a:t>где</a:t>
            </a:r>
            <a:r>
              <a:rPr lang="en-US" sz="1400" dirty="0" smtClean="0"/>
              <a:t> </a:t>
            </a:r>
            <a:r>
              <a:rPr lang="en-US" sz="1400" dirty="0" err="1" smtClean="0"/>
              <a:t>ми</a:t>
            </a:r>
            <a:r>
              <a:rPr lang="en-US" sz="1400" dirty="0" smtClean="0"/>
              <a:t> </a:t>
            </a:r>
            <a:r>
              <a:rPr lang="en-US" sz="1400" dirty="0" err="1" smtClean="0"/>
              <a:t>не</a:t>
            </a:r>
            <a:r>
              <a:rPr lang="en-US" sz="1400" dirty="0" smtClean="0"/>
              <a:t> </a:t>
            </a:r>
            <a:r>
              <a:rPr lang="en-US" sz="1400" dirty="0" err="1" smtClean="0"/>
              <a:t>можемо</a:t>
            </a:r>
            <a:r>
              <a:rPr lang="en-US" sz="1400" dirty="0" smtClean="0"/>
              <a:t> </a:t>
            </a:r>
            <a:r>
              <a:rPr lang="en-US" sz="1400" dirty="0" err="1" smtClean="0"/>
              <a:t>наћи</a:t>
            </a:r>
            <a:r>
              <a:rPr lang="en-US" sz="1400" dirty="0" smtClean="0"/>
              <a:t> </a:t>
            </a:r>
            <a:r>
              <a:rPr lang="en-US" sz="1400" dirty="0" err="1" smtClean="0"/>
              <a:t>раскорак</a:t>
            </a:r>
            <a:r>
              <a:rPr lang="en-US" sz="1400" dirty="0" smtClean="0"/>
              <a:t> </a:t>
            </a:r>
            <a:r>
              <a:rPr lang="en-US" sz="1400" dirty="0" err="1" smtClean="0"/>
              <a:t>између</a:t>
            </a:r>
            <a:r>
              <a:rPr lang="en-US" sz="1400" dirty="0" smtClean="0"/>
              <a:t> </a:t>
            </a:r>
            <a:r>
              <a:rPr lang="en-US" sz="1400" dirty="0" err="1" smtClean="0"/>
              <a:t>тела</a:t>
            </a:r>
            <a:r>
              <a:rPr lang="en-US" sz="1400" dirty="0" smtClean="0"/>
              <a:t> и </a:t>
            </a:r>
            <a:r>
              <a:rPr lang="en-US" sz="1400" dirty="0" err="1" smtClean="0"/>
              <a:t>осећања</a:t>
            </a:r>
            <a:r>
              <a:rPr lang="en-US" sz="1400" dirty="0" smtClean="0"/>
              <a:t>, </a:t>
            </a:r>
            <a:r>
              <a:rPr lang="en-US" sz="1400" dirty="0" err="1" smtClean="0"/>
              <a:t>између</a:t>
            </a:r>
            <a:r>
              <a:rPr lang="en-US" sz="1400" dirty="0" smtClean="0"/>
              <a:t> </a:t>
            </a:r>
            <a:r>
              <a:rPr lang="en-US" sz="1400" dirty="0" err="1" smtClean="0"/>
              <a:t>материјалног</a:t>
            </a:r>
            <a:r>
              <a:rPr lang="en-US" sz="1400" dirty="0" smtClean="0"/>
              <a:t> и </a:t>
            </a:r>
            <a:r>
              <a:rPr lang="en-US" sz="1400" dirty="0" err="1" smtClean="0"/>
              <a:t>духовног</a:t>
            </a:r>
            <a:r>
              <a:rPr lang="en-US" sz="1400" dirty="0" smtClean="0"/>
              <a:t> </a:t>
            </a:r>
            <a:r>
              <a:rPr lang="en-US" sz="1400" dirty="0" err="1" smtClean="0"/>
              <a:t>света</a:t>
            </a:r>
            <a:r>
              <a:rPr lang="en-US" sz="1400" dirty="0" smtClean="0"/>
              <a:t>.</a:t>
            </a:r>
            <a:endParaRPr lang="sr-Cyrl-RS" sz="1400" dirty="0" smtClean="0"/>
          </a:p>
          <a:p>
            <a:pPr algn="just"/>
            <a:r>
              <a:rPr lang="en-US" sz="1400" dirty="0" err="1" smtClean="0"/>
              <a:t>Хекелов</a:t>
            </a:r>
            <a:r>
              <a:rPr lang="en-US" sz="1400" dirty="0" smtClean="0"/>
              <a:t> </a:t>
            </a:r>
            <a:r>
              <a:rPr lang="en-US" sz="1400" dirty="0" err="1" smtClean="0"/>
              <a:t>монизам</a:t>
            </a:r>
            <a:r>
              <a:rPr lang="en-US" sz="1400" dirty="0" smtClean="0"/>
              <a:t> </a:t>
            </a:r>
            <a:r>
              <a:rPr lang="en-US" sz="1400" dirty="0" err="1" smtClean="0"/>
              <a:t>трансформисао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sr-Cyrl-RS" sz="1400" dirty="0" err="1" smtClean="0"/>
              <a:t>д</a:t>
            </a:r>
            <a:r>
              <a:rPr lang="en-US" sz="1400" dirty="0" err="1" smtClean="0"/>
              <a:t>арвинизам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процеса</a:t>
            </a:r>
            <a:r>
              <a:rPr lang="en-US" sz="1400" dirty="0" smtClean="0"/>
              <a:t> </a:t>
            </a:r>
            <a:r>
              <a:rPr lang="en-US" sz="1400" dirty="0" err="1" smtClean="0"/>
              <a:t>случајне</a:t>
            </a:r>
            <a:r>
              <a:rPr lang="en-US" sz="1400" dirty="0" smtClean="0"/>
              <a:t> </a:t>
            </a:r>
            <a:r>
              <a:rPr lang="en-US" sz="1400" dirty="0" err="1" smtClean="0"/>
              <a:t>селекције</a:t>
            </a:r>
            <a:r>
              <a:rPr lang="en-US" sz="1400" dirty="0" smtClean="0"/>
              <a:t> и </a:t>
            </a:r>
            <a:r>
              <a:rPr lang="en-US" sz="1400" dirty="0" err="1" smtClean="0"/>
              <a:t>компетиције</a:t>
            </a:r>
            <a:r>
              <a:rPr lang="en-US" sz="1400" dirty="0" smtClean="0"/>
              <a:t> </a:t>
            </a:r>
            <a:r>
              <a:rPr lang="en-US" sz="1400" dirty="0" err="1" smtClean="0"/>
              <a:t>до</a:t>
            </a:r>
            <a:r>
              <a:rPr lang="en-US" sz="1400" dirty="0" smtClean="0"/>
              <a:t> </a:t>
            </a:r>
            <a:r>
              <a:rPr lang="en-US" sz="1400" dirty="0" err="1" smtClean="0"/>
              <a:t>уређеног</a:t>
            </a:r>
            <a:r>
              <a:rPr lang="en-US" sz="1400" dirty="0" smtClean="0"/>
              <a:t> </a:t>
            </a:r>
            <a:r>
              <a:rPr lang="en-US" sz="1400" dirty="0" err="1" smtClean="0"/>
              <a:t>јединства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природе</a:t>
            </a:r>
            <a:r>
              <a:rPr lang="en-US" sz="1400" dirty="0" smtClean="0"/>
              <a:t> у </a:t>
            </a:r>
            <a:r>
              <a:rPr lang="en-US" sz="1400" dirty="0" err="1" smtClean="0"/>
              <a:t>којем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човек</a:t>
            </a:r>
            <a:r>
              <a:rPr lang="en-US" sz="1400" dirty="0" smtClean="0"/>
              <a:t> </a:t>
            </a:r>
            <a:r>
              <a:rPr lang="en-US" sz="1400" dirty="0" err="1" smtClean="0"/>
              <a:t>део</a:t>
            </a:r>
            <a:r>
              <a:rPr lang="en-US" sz="1400" dirty="0" smtClean="0"/>
              <a:t> </a:t>
            </a:r>
            <a:r>
              <a:rPr lang="en-US" sz="1400" dirty="0" err="1" smtClean="0"/>
              <a:t>универзалног</a:t>
            </a:r>
            <a:r>
              <a:rPr lang="en-US" sz="1400" dirty="0" smtClean="0"/>
              <a:t> </a:t>
            </a:r>
            <a:r>
              <a:rPr lang="en-US" sz="1400" dirty="0" err="1" smtClean="0"/>
              <a:t>ланца</a:t>
            </a:r>
            <a:r>
              <a:rPr lang="en-US" sz="1400" dirty="0" smtClean="0"/>
              <a:t> </a:t>
            </a:r>
            <a:r>
              <a:rPr lang="en-US" sz="1400" dirty="0" err="1" smtClean="0"/>
              <a:t>постојања</a:t>
            </a:r>
            <a:r>
              <a:rPr lang="en-US" sz="1400" dirty="0" smtClean="0"/>
              <a:t>. </a:t>
            </a:r>
            <a:r>
              <a:rPr lang="en-US" sz="1400" dirty="0" err="1" smtClean="0"/>
              <a:t>Заснован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постулатима</a:t>
            </a:r>
            <a:r>
              <a:rPr lang="en-US" sz="1400" dirty="0" smtClean="0"/>
              <a:t> </a:t>
            </a:r>
            <a:r>
              <a:rPr lang="en-US" sz="1400" dirty="0" err="1" smtClean="0"/>
              <a:t>блиским</a:t>
            </a:r>
            <a:r>
              <a:rPr lang="en-US" sz="1400" dirty="0" smtClean="0"/>
              <a:t> </a:t>
            </a:r>
            <a:r>
              <a:rPr lang="en-US" sz="1400" dirty="0" err="1" smtClean="0"/>
              <a:t>наслеђу</a:t>
            </a:r>
            <a:r>
              <a:rPr lang="en-US" sz="1400" dirty="0" smtClean="0"/>
              <a:t> </a:t>
            </a:r>
            <a:r>
              <a:rPr lang="en-US" sz="1400" dirty="0" err="1" smtClean="0"/>
              <a:t>Ђордана</a:t>
            </a:r>
            <a:r>
              <a:rPr lang="en-US" sz="1400" dirty="0" smtClean="0"/>
              <a:t> </a:t>
            </a:r>
            <a:r>
              <a:rPr lang="en-US" sz="1400" dirty="0" err="1" smtClean="0"/>
              <a:t>Бруна</a:t>
            </a:r>
            <a:r>
              <a:rPr lang="en-US" sz="1400" dirty="0" smtClean="0"/>
              <a:t>, </a:t>
            </a:r>
            <a:r>
              <a:rPr lang="en-US" sz="1400" dirty="0" err="1" smtClean="0"/>
              <a:t>Спинозе</a:t>
            </a:r>
            <a:r>
              <a:rPr lang="en-US" sz="1400" dirty="0" smtClean="0"/>
              <a:t> и </a:t>
            </a:r>
            <a:r>
              <a:rPr lang="en-US" sz="1400" dirty="0" err="1" smtClean="0"/>
              <a:t>Гетеа</a:t>
            </a:r>
            <a:r>
              <a:rPr lang="en-US" sz="1400" dirty="0" smtClean="0"/>
              <a:t>, </a:t>
            </a:r>
            <a:r>
              <a:rPr lang="en-US" sz="1400" dirty="0" err="1" smtClean="0"/>
              <a:t>монизам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представљао</a:t>
            </a:r>
            <a:r>
              <a:rPr lang="en-US" sz="1400" dirty="0" smtClean="0"/>
              <a:t> </a:t>
            </a:r>
            <a:r>
              <a:rPr lang="en-US" sz="1400" dirty="0" err="1" smtClean="0"/>
              <a:t>јединство</a:t>
            </a:r>
            <a:r>
              <a:rPr lang="en-US" sz="1400" dirty="0" smtClean="0"/>
              <a:t> </a:t>
            </a:r>
            <a:r>
              <a:rPr lang="en-US" sz="1400" dirty="0" err="1" smtClean="0"/>
              <a:t>духа</a:t>
            </a:r>
            <a:r>
              <a:rPr lang="en-US" sz="1400" dirty="0" smtClean="0"/>
              <a:t> и </a:t>
            </a:r>
            <a:r>
              <a:rPr lang="en-US" sz="1400" dirty="0" err="1" smtClean="0"/>
              <a:t>материје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којим</a:t>
            </a:r>
            <a:r>
              <a:rPr lang="en-US" sz="1400" dirty="0" smtClean="0"/>
              <a:t> </a:t>
            </a:r>
            <a:r>
              <a:rPr lang="en-US" sz="1400" dirty="0" err="1" smtClean="0"/>
              <a:t>управља</a:t>
            </a:r>
            <a:r>
              <a:rPr lang="en-US" sz="1400" dirty="0" smtClean="0"/>
              <a:t> </a:t>
            </a:r>
            <a:r>
              <a:rPr lang="en-US" sz="1400" dirty="0" err="1" smtClean="0"/>
              <a:t>непроменљив</a:t>
            </a:r>
            <a:r>
              <a:rPr lang="en-US" sz="1400" dirty="0" smtClean="0"/>
              <a:t> </a:t>
            </a:r>
            <a:r>
              <a:rPr lang="en-US" sz="1400" dirty="0" err="1" smtClean="0"/>
              <a:t>механички</a:t>
            </a:r>
            <a:r>
              <a:rPr lang="en-US" sz="1400" dirty="0" smtClean="0"/>
              <a:t> </a:t>
            </a:r>
            <a:r>
              <a:rPr lang="en-US" sz="1400" dirty="0" err="1" smtClean="0"/>
              <a:t>закон</a:t>
            </a:r>
            <a:r>
              <a:rPr lang="en-US" sz="1400" dirty="0" smtClean="0"/>
              <a:t> </a:t>
            </a:r>
            <a:r>
              <a:rPr lang="en-US" sz="1400" dirty="0" err="1" smtClean="0"/>
              <a:t>супстанце</a:t>
            </a:r>
            <a:r>
              <a:rPr lang="en-US" sz="1400" dirty="0" smtClean="0"/>
              <a:t>, </a:t>
            </a:r>
            <a:r>
              <a:rPr lang="en-US" sz="1400" dirty="0" err="1" smtClean="0"/>
              <a:t>суштине</a:t>
            </a:r>
            <a:r>
              <a:rPr lang="en-US" sz="1400" dirty="0" smtClean="0"/>
              <a:t>,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утврђује</a:t>
            </a:r>
            <a:r>
              <a:rPr lang="en-US" sz="1400" dirty="0" smtClean="0"/>
              <a:t> </a:t>
            </a:r>
            <a:r>
              <a:rPr lang="en-US" sz="1400" i="1" dirty="0" err="1" smtClean="0"/>
              <a:t>вечни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опстанак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материје</a:t>
            </a:r>
            <a:r>
              <a:rPr lang="en-US" sz="1400" i="1" dirty="0" smtClean="0"/>
              <a:t> и </a:t>
            </a:r>
            <a:r>
              <a:rPr lang="en-US" sz="1400" i="1" dirty="0" err="1" smtClean="0"/>
              <a:t>силе</a:t>
            </a:r>
            <a:r>
              <a:rPr lang="en-US" sz="1400" dirty="0" smtClean="0"/>
              <a:t>. </a:t>
            </a:r>
            <a:r>
              <a:rPr lang="en-US" sz="1400" dirty="0" err="1" smtClean="0"/>
              <a:t>Теорија</a:t>
            </a:r>
            <a:r>
              <a:rPr lang="en-US" sz="1400" dirty="0" smtClean="0"/>
              <a:t> </a:t>
            </a:r>
            <a:r>
              <a:rPr lang="en-US" sz="1400" dirty="0" err="1" smtClean="0"/>
              <a:t>еволуције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обезбедила</a:t>
            </a:r>
            <a:r>
              <a:rPr lang="en-US" sz="1400" dirty="0" smtClean="0"/>
              <a:t> </a:t>
            </a:r>
            <a:r>
              <a:rPr lang="en-US" sz="1400" dirty="0" err="1" smtClean="0"/>
              <a:t>Хекелу</a:t>
            </a:r>
            <a:r>
              <a:rPr lang="en-US" sz="1400" dirty="0" smtClean="0"/>
              <a:t> </a:t>
            </a:r>
            <a:r>
              <a:rPr lang="en-US" sz="1400" dirty="0" err="1" smtClean="0"/>
              <a:t>алате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цртање</a:t>
            </a:r>
            <a:r>
              <a:rPr lang="en-US" sz="1400" dirty="0" smtClean="0"/>
              <a:t> </a:t>
            </a:r>
            <a:r>
              <a:rPr lang="en-US" sz="1400" dirty="0" err="1" smtClean="0"/>
              <a:t>графикона</a:t>
            </a:r>
            <a:r>
              <a:rPr lang="en-US" sz="1400" dirty="0" smtClean="0"/>
              <a:t> </a:t>
            </a:r>
            <a:r>
              <a:rPr lang="en-US" sz="1400" dirty="0" err="1" smtClean="0"/>
              <a:t>огромне</a:t>
            </a:r>
            <a:r>
              <a:rPr lang="en-US" sz="1400" dirty="0" smtClean="0"/>
              <a:t> </a:t>
            </a:r>
            <a:r>
              <a:rPr lang="en-US" sz="1400" dirty="0" err="1" smtClean="0"/>
              <a:t>мреже</a:t>
            </a:r>
            <a:r>
              <a:rPr lang="en-US" sz="1400" dirty="0" smtClean="0"/>
              <a:t> </a:t>
            </a:r>
            <a:r>
              <a:rPr lang="en-US" sz="1400" dirty="0" err="1" smtClean="0"/>
              <a:t>сродства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повезује</a:t>
            </a:r>
            <a:r>
              <a:rPr lang="en-US" sz="1400" dirty="0" smtClean="0"/>
              <a:t> </a:t>
            </a:r>
            <a:r>
              <a:rPr lang="en-US" sz="1400" dirty="0" err="1" smtClean="0"/>
              <a:t>не</a:t>
            </a:r>
            <a:r>
              <a:rPr lang="en-US" sz="1400" dirty="0" smtClean="0"/>
              <a:t> </a:t>
            </a:r>
            <a:r>
              <a:rPr lang="en-US" sz="1400" dirty="0" err="1" smtClean="0"/>
              <a:t>само</a:t>
            </a:r>
            <a:r>
              <a:rPr lang="en-US" sz="1400" dirty="0" smtClean="0"/>
              <a:t> </a:t>
            </a:r>
            <a:r>
              <a:rPr lang="en-US" sz="1400" dirty="0" err="1" smtClean="0"/>
              <a:t>једноћелијске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протисте</a:t>
            </a:r>
            <a:r>
              <a:rPr lang="en-US" sz="1400" dirty="0" smtClean="0"/>
              <a:t>, </a:t>
            </a:r>
            <a:r>
              <a:rPr lang="en-US" sz="1400" dirty="0" err="1" smtClean="0"/>
              <a:t>биљке</a:t>
            </a:r>
            <a:r>
              <a:rPr lang="en-US" sz="1400" dirty="0" smtClean="0"/>
              <a:t> и </a:t>
            </a:r>
            <a:r>
              <a:rPr lang="en-US" sz="1400" dirty="0" err="1" smtClean="0"/>
              <a:t>животиње</a:t>
            </a:r>
            <a:r>
              <a:rPr lang="en-US" sz="1400" dirty="0" smtClean="0"/>
              <a:t>, </a:t>
            </a:r>
            <a:r>
              <a:rPr lang="en-US" sz="1400" dirty="0" err="1" smtClean="0"/>
              <a:t>већ</a:t>
            </a:r>
            <a:r>
              <a:rPr lang="en-US" sz="1400" dirty="0" smtClean="0"/>
              <a:t> и </a:t>
            </a:r>
            <a:r>
              <a:rPr lang="en-US" sz="1400" dirty="0" err="1" smtClean="0"/>
              <a:t>неорганске</a:t>
            </a:r>
            <a:r>
              <a:rPr lang="en-US" sz="1400" dirty="0" smtClean="0"/>
              <a:t> и </a:t>
            </a:r>
            <a:r>
              <a:rPr lang="en-US" sz="1400" dirty="0" err="1" smtClean="0"/>
              <a:t>органске</a:t>
            </a:r>
            <a:r>
              <a:rPr lang="en-US" sz="1400" dirty="0" smtClean="0"/>
              <a:t> </a:t>
            </a:r>
            <a:r>
              <a:rPr lang="en-US" sz="1400" dirty="0" err="1" smtClean="0"/>
              <a:t>организме</a:t>
            </a:r>
            <a:r>
              <a:rPr lang="en-US" sz="1400" dirty="0" smtClean="0"/>
              <a:t>, </a:t>
            </a:r>
            <a:r>
              <a:rPr lang="en-US" sz="1400" dirty="0" err="1" smtClean="0"/>
              <a:t>чије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заједничко</a:t>
            </a:r>
            <a:r>
              <a:rPr lang="en-US" sz="1400" dirty="0" smtClean="0"/>
              <a:t> </a:t>
            </a:r>
            <a:r>
              <a:rPr lang="en-US" sz="1400" dirty="0" err="1" smtClean="0"/>
              <a:t>порекло</a:t>
            </a:r>
            <a:r>
              <a:rPr lang="en-US" sz="1400" dirty="0" smtClean="0"/>
              <a:t> </a:t>
            </a:r>
            <a:r>
              <a:rPr lang="en-US" sz="1400" dirty="0" err="1" smtClean="0"/>
              <a:t>Хекел</a:t>
            </a:r>
            <a:r>
              <a:rPr lang="en-US" sz="1400" dirty="0" smtClean="0"/>
              <a:t> </a:t>
            </a:r>
            <a:r>
              <a:rPr lang="en-US" sz="1400" dirty="0" err="1" smtClean="0"/>
              <a:t>мислио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пронашао</a:t>
            </a:r>
            <a:r>
              <a:rPr lang="en-US" sz="1400" dirty="0" smtClean="0"/>
              <a:t> у </a:t>
            </a:r>
            <a:r>
              <a:rPr lang="en-US" sz="1400" dirty="0" err="1" smtClean="0"/>
              <a:t>монери</a:t>
            </a:r>
            <a:r>
              <a:rPr lang="en-US" sz="1400" dirty="0" smtClean="0"/>
              <a:t>, </a:t>
            </a:r>
            <a:r>
              <a:rPr lang="en-US" sz="1400" dirty="0" err="1" smtClean="0"/>
              <a:t>примитивној</a:t>
            </a:r>
            <a:r>
              <a:rPr lang="en-US" sz="1400" dirty="0" smtClean="0"/>
              <a:t> </a:t>
            </a:r>
            <a:r>
              <a:rPr lang="en-US" sz="1400" dirty="0" err="1" smtClean="0"/>
              <a:t>протоплазми</a:t>
            </a:r>
            <a:r>
              <a:rPr lang="en-US" sz="1400" dirty="0" smtClean="0"/>
              <a:t>. </a:t>
            </a:r>
            <a:r>
              <a:rPr lang="en-US" sz="1400" dirty="0" err="1" smtClean="0"/>
              <a:t>Док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Хекелова</a:t>
            </a:r>
            <a:r>
              <a:rPr lang="en-US" sz="1400" dirty="0" smtClean="0"/>
              <a:t> </a:t>
            </a:r>
            <a:r>
              <a:rPr lang="en-US" sz="1400" dirty="0" err="1" smtClean="0"/>
              <a:t>дефиниција</a:t>
            </a:r>
            <a:r>
              <a:rPr lang="en-US" sz="1400" dirty="0" smtClean="0"/>
              <a:t> </a:t>
            </a:r>
            <a:r>
              <a:rPr lang="en-US" sz="1400" dirty="0" err="1" smtClean="0"/>
              <a:t>душе</a:t>
            </a:r>
            <a:r>
              <a:rPr lang="en-US" sz="1400" dirty="0" smtClean="0"/>
              <a:t> </a:t>
            </a:r>
            <a:r>
              <a:rPr lang="en-US" sz="1400" dirty="0" err="1" smtClean="0"/>
              <a:t>била</a:t>
            </a:r>
            <a:r>
              <a:rPr lang="en-US" sz="1400" dirty="0" smtClean="0"/>
              <a:t> </a:t>
            </a:r>
            <a:r>
              <a:rPr lang="en-US" sz="1400" dirty="0" err="1" smtClean="0"/>
              <a:t>материјалистичка</a:t>
            </a:r>
            <a:r>
              <a:rPr lang="en-US" sz="1400" dirty="0" smtClean="0"/>
              <a:t> и </a:t>
            </a:r>
            <a:r>
              <a:rPr lang="en-US" sz="1400" dirty="0" err="1" smtClean="0"/>
              <a:t>искључивала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индивидуалну</a:t>
            </a:r>
            <a:r>
              <a:rPr lang="en-US" sz="1400" dirty="0" smtClean="0"/>
              <a:t> </a:t>
            </a:r>
            <a:r>
              <a:rPr lang="en-US" sz="1400" dirty="0" err="1" smtClean="0"/>
              <a:t>бесмртност</a:t>
            </a:r>
            <a:r>
              <a:rPr lang="en-US" sz="1400" dirty="0" smtClean="0"/>
              <a:t> </a:t>
            </a:r>
            <a:r>
              <a:rPr lang="en-US" sz="1400" dirty="0" err="1" smtClean="0"/>
              <a:t>или</a:t>
            </a:r>
            <a:r>
              <a:rPr lang="en-US" sz="1400" dirty="0" smtClean="0"/>
              <a:t> </a:t>
            </a:r>
            <a:r>
              <a:rPr lang="en-US" sz="1400" dirty="0" err="1" smtClean="0"/>
              <a:t>слободну</a:t>
            </a:r>
            <a:r>
              <a:rPr lang="en-US" sz="1400" dirty="0" smtClean="0"/>
              <a:t> </a:t>
            </a:r>
            <a:r>
              <a:rPr lang="en-US" sz="1400" dirty="0" err="1" smtClean="0"/>
              <a:t>вољу</a:t>
            </a:r>
            <a:r>
              <a:rPr lang="en-US" sz="1400" dirty="0" smtClean="0"/>
              <a:t>, </a:t>
            </a:r>
            <a:r>
              <a:rPr lang="en-US" sz="1400" dirty="0" err="1" smtClean="0"/>
              <a:t>монизам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био</a:t>
            </a:r>
            <a:r>
              <a:rPr lang="en-US" sz="1400" dirty="0" smtClean="0"/>
              <a:t> </a:t>
            </a:r>
            <a:r>
              <a:rPr lang="en-US" sz="1400" dirty="0" err="1" smtClean="0"/>
              <a:t>поред</a:t>
            </a:r>
            <a:r>
              <a:rPr lang="en-US" sz="1400" dirty="0" smtClean="0"/>
              <a:t> </a:t>
            </a:r>
            <a:r>
              <a:rPr lang="en-US" sz="1400" dirty="0" err="1" smtClean="0"/>
              <a:t>тога</a:t>
            </a:r>
            <a:r>
              <a:rPr lang="en-US" sz="1400" dirty="0" smtClean="0"/>
              <a:t> и </a:t>
            </a:r>
            <a:r>
              <a:rPr lang="en-US" sz="1400" dirty="0" err="1" smtClean="0"/>
              <a:t>религија</a:t>
            </a:r>
            <a:r>
              <a:rPr lang="en-US" sz="1400" dirty="0" smtClean="0"/>
              <a:t> </a:t>
            </a:r>
            <a:r>
              <a:rPr lang="en-US" sz="1400" dirty="0" err="1" smtClean="0"/>
              <a:t>која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дефинисала</a:t>
            </a:r>
            <a:r>
              <a:rPr lang="en-US" sz="1400" dirty="0" smtClean="0"/>
              <a:t> </a:t>
            </a:r>
            <a:r>
              <a:rPr lang="en-US" sz="1400" dirty="0" err="1" smtClean="0"/>
              <a:t>Бога</a:t>
            </a:r>
            <a:r>
              <a:rPr lang="en-US" sz="1400" dirty="0" smtClean="0"/>
              <a:t> </a:t>
            </a:r>
            <a:r>
              <a:rPr lang="en-US" sz="1400" dirty="0" err="1" smtClean="0"/>
              <a:t>као</a:t>
            </a:r>
            <a:r>
              <a:rPr lang="en-US" sz="1400" dirty="0" smtClean="0"/>
              <a:t> </a:t>
            </a:r>
            <a:r>
              <a:rPr lang="en-US" sz="1400" dirty="0" err="1" smtClean="0"/>
              <a:t>суму</a:t>
            </a:r>
            <a:r>
              <a:rPr lang="en-US" sz="1400" dirty="0" smtClean="0"/>
              <a:t> </a:t>
            </a:r>
            <a:r>
              <a:rPr lang="en-US" sz="1400" dirty="0" err="1" smtClean="0"/>
              <a:t>природних</a:t>
            </a:r>
            <a:r>
              <a:rPr lang="en-US" sz="1400" dirty="0" smtClean="0"/>
              <a:t> </a:t>
            </a:r>
            <a:r>
              <a:rPr lang="en-US" sz="1400" dirty="0" err="1" smtClean="0"/>
              <a:t>сила</a:t>
            </a:r>
            <a:r>
              <a:rPr lang="en-US" sz="1400" dirty="0" smtClean="0"/>
              <a:t> и </a:t>
            </a:r>
            <a:r>
              <a:rPr lang="en-US" sz="1400" dirty="0" err="1" smtClean="0"/>
              <a:t>фузију</a:t>
            </a:r>
            <a:r>
              <a:rPr lang="en-US" sz="1400" dirty="0" smtClean="0"/>
              <a:t> </a:t>
            </a:r>
            <a:r>
              <a:rPr lang="en-US" sz="1400" dirty="0" err="1" smtClean="0"/>
              <a:t>науке</a:t>
            </a:r>
            <a:r>
              <a:rPr lang="en-US" sz="1400" dirty="0" smtClean="0"/>
              <a:t> и </a:t>
            </a:r>
            <a:r>
              <a:rPr lang="en-US" sz="1400" dirty="0" err="1" smtClean="0"/>
              <a:t>теологије</a:t>
            </a:r>
            <a:r>
              <a:rPr lang="en-US" sz="1400" dirty="0" smtClean="0"/>
              <a:t>, </a:t>
            </a:r>
            <a:r>
              <a:rPr lang="en-US" sz="1400" dirty="0" err="1" smtClean="0"/>
              <a:t>ума</a:t>
            </a:r>
            <a:r>
              <a:rPr lang="en-US" sz="1400" dirty="0" smtClean="0"/>
              <a:t> и </a:t>
            </a:r>
            <a:r>
              <a:rPr lang="en-US" sz="1400" dirty="0" err="1" smtClean="0"/>
              <a:t>тела</a:t>
            </a:r>
            <a:r>
              <a:rPr lang="en-US" sz="1400" dirty="0" smtClean="0"/>
              <a:t>, </a:t>
            </a:r>
            <a:r>
              <a:rPr lang="en-US" sz="1400" dirty="0" err="1" smtClean="0"/>
              <a:t>осећања</a:t>
            </a:r>
            <a:r>
              <a:rPr lang="en-US" sz="1400" dirty="0" smtClean="0"/>
              <a:t> и </a:t>
            </a:r>
            <a:r>
              <a:rPr lang="en-US" sz="1400" dirty="0" err="1" smtClean="0"/>
              <a:t>разума</a:t>
            </a:r>
            <a:r>
              <a:rPr lang="en-US" sz="1400" dirty="0" smtClean="0"/>
              <a:t>. </a:t>
            </a:r>
            <a:r>
              <a:rPr lang="en-US" sz="1400" dirty="0" err="1" smtClean="0"/>
              <a:t>До</a:t>
            </a:r>
            <a:r>
              <a:rPr lang="en-US" sz="1400" dirty="0" smtClean="0"/>
              <a:t> 1890. </a:t>
            </a:r>
            <a:r>
              <a:rPr lang="en-US" sz="1400" dirty="0" err="1" smtClean="0"/>
              <a:t>Хекел</a:t>
            </a:r>
            <a:r>
              <a:rPr lang="en-US" sz="1400" dirty="0" smtClean="0"/>
              <a:t> </a:t>
            </a:r>
            <a:r>
              <a:rPr lang="en-US" sz="1400" dirty="0" err="1" smtClean="0"/>
              <a:t>је</a:t>
            </a:r>
            <a:r>
              <a:rPr lang="en-US" sz="1400" dirty="0" smtClean="0"/>
              <a:t> </a:t>
            </a:r>
            <a:r>
              <a:rPr lang="en-US" sz="1400" dirty="0" err="1" smtClean="0"/>
              <a:t>дискутовао</a:t>
            </a:r>
            <a:r>
              <a:rPr lang="en-US" sz="1400" dirty="0" smtClean="0"/>
              <a:t> </a:t>
            </a:r>
            <a:r>
              <a:rPr lang="en-US" sz="1400" dirty="0" err="1" smtClean="0"/>
              <a:t>људску</a:t>
            </a:r>
            <a:r>
              <a:rPr lang="en-US" sz="1400" dirty="0" smtClean="0"/>
              <a:t> </a:t>
            </a:r>
            <a:r>
              <a:rPr lang="en-US" sz="1400" dirty="0" err="1" smtClean="0"/>
              <a:t>душу</a:t>
            </a:r>
            <a:r>
              <a:rPr lang="en-US" sz="1400" dirty="0" smtClean="0"/>
              <a:t> </a:t>
            </a:r>
            <a:r>
              <a:rPr lang="en-US" sz="1400" dirty="0" err="1" smtClean="0"/>
              <a:t>као</a:t>
            </a:r>
            <a:r>
              <a:rPr lang="en-US" sz="1400" dirty="0" smtClean="0"/>
              <a:t> </a:t>
            </a:r>
            <a:r>
              <a:rPr lang="en-US" sz="1400" dirty="0" err="1" smtClean="0"/>
              <a:t>део</a:t>
            </a:r>
            <a:r>
              <a:rPr lang="en-US" sz="1400" dirty="0" smtClean="0"/>
              <a:t> </a:t>
            </a:r>
            <a:r>
              <a:rPr lang="en-US" sz="1400" dirty="0" err="1" smtClean="0"/>
              <a:t>једне</a:t>
            </a:r>
            <a:r>
              <a:rPr lang="en-US" sz="1400" dirty="0" smtClean="0"/>
              <a:t> </a:t>
            </a:r>
            <a:r>
              <a:rPr lang="en-US" sz="1400" i="1" dirty="0" err="1" smtClean="0"/>
              <a:t>душе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света</a:t>
            </a:r>
            <a:r>
              <a:rPr lang="en-US" sz="1400" dirty="0" smtClean="0"/>
              <a:t>.</a:t>
            </a:r>
          </a:p>
          <a:p>
            <a:pPr algn="just">
              <a:buNone/>
            </a:pPr>
            <a:endParaRPr lang="en-US" sz="1400" dirty="0" smtClean="0"/>
          </a:p>
          <a:p>
            <a:pPr algn="just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 smtClean="0"/>
              <a:t>Монизам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такође</a:t>
            </a:r>
            <a:r>
              <a:rPr lang="en-US" sz="1200" dirty="0" smtClean="0"/>
              <a:t> </a:t>
            </a:r>
            <a:r>
              <a:rPr lang="en-US" sz="1200" dirty="0" err="1" smtClean="0"/>
              <a:t>био</a:t>
            </a:r>
            <a:r>
              <a:rPr lang="en-US" sz="1200" dirty="0" smtClean="0"/>
              <a:t> </a:t>
            </a:r>
            <a:r>
              <a:rPr lang="en-US" sz="1200" dirty="0" err="1" smtClean="0"/>
              <a:t>средство</a:t>
            </a:r>
            <a:r>
              <a:rPr lang="en-US" sz="1200" dirty="0" smtClean="0"/>
              <a:t> </a:t>
            </a:r>
            <a:r>
              <a:rPr lang="en-US" sz="1200" dirty="0" err="1" smtClean="0"/>
              <a:t>за</a:t>
            </a:r>
            <a:r>
              <a:rPr lang="en-US" sz="1200" dirty="0" smtClean="0"/>
              <a:t> </a:t>
            </a:r>
            <a:r>
              <a:rPr lang="en-US" sz="1200" dirty="0" err="1" smtClean="0"/>
              <a:t>исправљање</a:t>
            </a:r>
            <a:r>
              <a:rPr lang="en-US" sz="1200" dirty="0" smtClean="0"/>
              <a:t> </a:t>
            </a:r>
            <a:r>
              <a:rPr lang="en-US" sz="1200" dirty="0" err="1" smtClean="0"/>
              <a:t>грешака</a:t>
            </a:r>
            <a:r>
              <a:rPr lang="en-US" sz="1200" dirty="0" smtClean="0"/>
              <a:t> </a:t>
            </a:r>
            <a:r>
              <a:rPr lang="en-US" sz="1200" dirty="0" err="1" smtClean="0"/>
              <a:t>модерне</a:t>
            </a:r>
            <a:r>
              <a:rPr lang="en-US" sz="1200" dirty="0" smtClean="0"/>
              <a:t> </a:t>
            </a:r>
            <a:r>
              <a:rPr lang="en-US" sz="1200" dirty="0" err="1" smtClean="0"/>
              <a:t>аналитичке</a:t>
            </a:r>
            <a:r>
              <a:rPr lang="en-US" sz="1200" dirty="0" smtClean="0"/>
              <a:t> </a:t>
            </a:r>
            <a:r>
              <a:rPr lang="en-US" sz="1200" dirty="0" err="1" smtClean="0"/>
              <a:t>науке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наводно</a:t>
            </a:r>
            <a:r>
              <a:rPr lang="en-US" sz="1200" dirty="0" smtClean="0"/>
              <a:t> </a:t>
            </a:r>
            <a:r>
              <a:rPr lang="en-US" sz="1200" dirty="0" err="1" smtClean="0"/>
              <a:t>умањила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природу</a:t>
            </a:r>
            <a:r>
              <a:rPr lang="en-US" sz="1200" dirty="0" smtClean="0"/>
              <a:t> </a:t>
            </a:r>
            <a:r>
              <a:rPr lang="en-US" sz="1200" dirty="0" err="1" smtClean="0"/>
              <a:t>до</a:t>
            </a:r>
            <a:r>
              <a:rPr lang="en-US" sz="1200" dirty="0" smtClean="0"/>
              <a:t> </a:t>
            </a:r>
            <a:r>
              <a:rPr lang="en-US" sz="1200" dirty="0" err="1" smtClean="0"/>
              <a:t>бездушног</a:t>
            </a:r>
            <a:r>
              <a:rPr lang="en-US" sz="1200" dirty="0" smtClean="0"/>
              <a:t> </a:t>
            </a:r>
            <a:r>
              <a:rPr lang="en-US" sz="1200" dirty="0" err="1" smtClean="0"/>
              <a:t>материјализма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који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одузео</a:t>
            </a:r>
            <a:r>
              <a:rPr lang="en-US" sz="1200" dirty="0" smtClean="0"/>
              <a:t> </a:t>
            </a:r>
            <a:r>
              <a:rPr lang="en-US" sz="1200" dirty="0" err="1" smtClean="0"/>
              <a:t>фантазију</a:t>
            </a:r>
            <a:r>
              <a:rPr lang="en-US" sz="1200" dirty="0" smtClean="0"/>
              <a:t> и </a:t>
            </a:r>
            <a:r>
              <a:rPr lang="en-US" sz="1200" dirty="0" err="1" smtClean="0"/>
              <a:t>чуда</a:t>
            </a:r>
            <a:r>
              <a:rPr lang="en-US" sz="1200" dirty="0" smtClean="0"/>
              <a:t>. </a:t>
            </a:r>
            <a:r>
              <a:rPr lang="en-US" sz="1200" dirty="0" err="1" smtClean="0"/>
              <a:t>Хекел</a:t>
            </a:r>
            <a:r>
              <a:rPr lang="en-US" sz="1200" dirty="0" smtClean="0"/>
              <a:t>, у </a:t>
            </a:r>
            <a:r>
              <a:rPr lang="en-US" sz="1200" dirty="0" err="1" smtClean="0"/>
              <a:t>складу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својом</a:t>
            </a:r>
            <a:r>
              <a:rPr lang="en-US" sz="1200" dirty="0" smtClean="0"/>
              <a:t> </a:t>
            </a:r>
            <a:r>
              <a:rPr lang="en-US" sz="1200" dirty="0" err="1" smtClean="0"/>
              <a:t>мисијом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обожи</a:t>
            </a:r>
            <a:r>
              <a:rPr lang="en-US" sz="1200" dirty="0" smtClean="0"/>
              <a:t> и </a:t>
            </a:r>
            <a:r>
              <a:rPr lang="en-US" sz="1200" dirty="0" err="1" smtClean="0"/>
              <a:t>поетизира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природу</a:t>
            </a:r>
            <a:r>
              <a:rPr lang="en-US" sz="1200" dirty="0" smtClean="0"/>
              <a:t>, </a:t>
            </a:r>
            <a:r>
              <a:rPr lang="en-US" sz="1200" dirty="0" err="1" smtClean="0"/>
              <a:t>прокламовао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ново</a:t>
            </a:r>
            <a:r>
              <a:rPr lang="en-US" sz="1200" dirty="0" smtClean="0"/>
              <a:t> </a:t>
            </a:r>
            <a:r>
              <a:rPr lang="en-US" sz="1200" dirty="0" err="1" smtClean="0"/>
              <a:t>тројство</a:t>
            </a:r>
            <a:r>
              <a:rPr lang="en-US" sz="1200" dirty="0" smtClean="0"/>
              <a:t>- </a:t>
            </a:r>
            <a:r>
              <a:rPr lang="en-US" sz="1200" dirty="0" err="1" smtClean="0"/>
              <a:t>истине</a:t>
            </a:r>
            <a:r>
              <a:rPr lang="en-US" sz="1200" dirty="0" smtClean="0"/>
              <a:t>, </a:t>
            </a:r>
            <a:r>
              <a:rPr lang="en-US" sz="1200" dirty="0" err="1" smtClean="0"/>
              <a:t>добра</a:t>
            </a:r>
            <a:r>
              <a:rPr lang="en-US" sz="1200" dirty="0" smtClean="0"/>
              <a:t> и </a:t>
            </a:r>
            <a:r>
              <a:rPr lang="en-US" sz="1200" dirty="0" err="1" smtClean="0"/>
              <a:t>лепог</a:t>
            </a:r>
            <a:r>
              <a:rPr lang="en-US" sz="1200" dirty="0" smtClean="0"/>
              <a:t>, </a:t>
            </a:r>
            <a:r>
              <a:rPr lang="en-US" sz="1200" dirty="0" err="1" smtClean="0"/>
              <a:t>реферишући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развојно</a:t>
            </a:r>
            <a:r>
              <a:rPr lang="en-US" sz="1200" dirty="0" smtClean="0"/>
              <a:t> </a:t>
            </a:r>
            <a:r>
              <a:rPr lang="en-US" sz="1200" dirty="0" err="1" smtClean="0"/>
              <a:t>стање</a:t>
            </a:r>
            <a:r>
              <a:rPr lang="en-US" sz="1200" dirty="0" smtClean="0"/>
              <a:t> </a:t>
            </a:r>
            <a:r>
              <a:rPr lang="en-US" sz="1200" dirty="0" err="1" smtClean="0"/>
              <a:t>савршенства</a:t>
            </a:r>
            <a:r>
              <a:rPr lang="en-US" sz="1200" dirty="0" smtClean="0"/>
              <a:t> у </a:t>
            </a:r>
            <a:r>
              <a:rPr lang="en-US" sz="1200" dirty="0" err="1" smtClean="0"/>
              <a:t>природи</a:t>
            </a:r>
            <a:r>
              <a:rPr lang="en-US" sz="1200" dirty="0" smtClean="0"/>
              <a:t>, </a:t>
            </a:r>
            <a:r>
              <a:rPr lang="en-US" sz="1200" dirty="0" err="1" smtClean="0"/>
              <a:t>етици</a:t>
            </a:r>
            <a:r>
              <a:rPr lang="en-US" sz="1200" dirty="0" smtClean="0"/>
              <a:t> и </a:t>
            </a:r>
            <a:r>
              <a:rPr lang="en-US" sz="1200" dirty="0" err="1" smtClean="0"/>
              <a:t>естетици</a:t>
            </a:r>
            <a:r>
              <a:rPr lang="en-US" sz="1200" dirty="0" smtClean="0"/>
              <a:t>. </a:t>
            </a:r>
            <a:r>
              <a:rPr lang="en-US" sz="1200" dirty="0" err="1" smtClean="0"/>
              <a:t>Идући</a:t>
            </a:r>
            <a:r>
              <a:rPr lang="en-US" sz="1200" dirty="0" smtClean="0"/>
              <a:t> </a:t>
            </a:r>
            <a:r>
              <a:rPr lang="en-US" sz="1200" dirty="0" err="1" smtClean="0"/>
              <a:t>ка</a:t>
            </a:r>
            <a:r>
              <a:rPr lang="en-US" sz="1200" dirty="0" smtClean="0"/>
              <a:t> </a:t>
            </a:r>
            <a:r>
              <a:rPr lang="en-US" sz="1200" dirty="0" err="1" smtClean="0"/>
              <a:t>свом</a:t>
            </a:r>
            <a:r>
              <a:rPr lang="en-US" sz="1200" dirty="0" smtClean="0"/>
              <a:t> </a:t>
            </a:r>
            <a:r>
              <a:rPr lang="en-US" sz="1200" dirty="0" err="1" smtClean="0"/>
              <a:t>следећем</a:t>
            </a:r>
            <a:r>
              <a:rPr lang="en-US" sz="1200" dirty="0" smtClean="0"/>
              <a:t> </a:t>
            </a:r>
            <a:r>
              <a:rPr lang="en-US" sz="1200" dirty="0" err="1" smtClean="0"/>
              <a:t>циљу</a:t>
            </a:r>
            <a:r>
              <a:rPr lang="en-US" sz="1200" dirty="0" smtClean="0"/>
              <a:t>, </a:t>
            </a:r>
            <a:r>
              <a:rPr lang="en-US" sz="1200" dirty="0" err="1" smtClean="0"/>
              <a:t>понудио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b="1" i="1" dirty="0" err="1" smtClean="0"/>
              <a:t>Уметничке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форме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природе</a:t>
            </a:r>
            <a:r>
              <a:rPr lang="en-US" sz="1200" dirty="0" smtClean="0"/>
              <a:t> (</a:t>
            </a:r>
            <a:r>
              <a:rPr lang="en-US" sz="1200" dirty="0" err="1" smtClean="0"/>
              <a:t>издаване</a:t>
            </a:r>
            <a:r>
              <a:rPr lang="en-US" sz="1200" dirty="0" smtClean="0"/>
              <a:t> у </a:t>
            </a:r>
            <a:r>
              <a:rPr lang="en-US" sz="1200" dirty="0" err="1" smtClean="0"/>
              <a:t>неколико</a:t>
            </a:r>
            <a:r>
              <a:rPr lang="en-US" sz="1200" dirty="0" smtClean="0"/>
              <a:t> </a:t>
            </a:r>
            <a:r>
              <a:rPr lang="en-US" sz="1200" dirty="0" err="1" smtClean="0"/>
              <a:t>делова</a:t>
            </a:r>
            <a:r>
              <a:rPr lang="en-US" sz="1200" dirty="0" smtClean="0"/>
              <a:t> </a:t>
            </a:r>
            <a:r>
              <a:rPr lang="en-US" sz="1200" dirty="0" err="1" smtClean="0"/>
              <a:t>од</a:t>
            </a:r>
            <a:r>
              <a:rPr lang="en-US" sz="1200" dirty="0" smtClean="0"/>
              <a:t> </a:t>
            </a:r>
            <a:r>
              <a:rPr lang="en-US" sz="1200" b="1" dirty="0" smtClean="0"/>
              <a:t>1899. </a:t>
            </a:r>
            <a:r>
              <a:rPr lang="en-US" sz="1200" b="1" dirty="0" err="1" smtClean="0"/>
              <a:t>до</a:t>
            </a:r>
            <a:r>
              <a:rPr lang="en-US" sz="1200" b="1" dirty="0" smtClean="0"/>
              <a:t> 1904.</a:t>
            </a:r>
            <a:r>
              <a:rPr lang="en-US" sz="1200" dirty="0" smtClean="0"/>
              <a:t>), у </a:t>
            </a:r>
            <a:r>
              <a:rPr lang="en-US" sz="1200" dirty="0" err="1" smtClean="0"/>
              <a:t>којима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раскошне</a:t>
            </a:r>
            <a:r>
              <a:rPr lang="en-US" sz="1200" dirty="0" smtClean="0"/>
              <a:t> </a:t>
            </a:r>
            <a:r>
              <a:rPr lang="en-US" sz="1200" dirty="0" err="1" smtClean="0"/>
              <a:t>илустрације</a:t>
            </a:r>
            <a:r>
              <a:rPr lang="en-US" sz="1200" dirty="0" smtClean="0"/>
              <a:t>, </a:t>
            </a:r>
            <a:r>
              <a:rPr lang="en-US" sz="1200" dirty="0" err="1" smtClean="0"/>
              <a:t>примарно</a:t>
            </a:r>
            <a:r>
              <a:rPr lang="en-US" sz="1200" dirty="0" smtClean="0"/>
              <a:t> </a:t>
            </a:r>
            <a:r>
              <a:rPr lang="en-US" sz="1200" dirty="0" err="1" smtClean="0"/>
              <a:t>водених</a:t>
            </a:r>
            <a:r>
              <a:rPr lang="en-US" sz="1200" dirty="0" smtClean="0"/>
              <a:t> </a:t>
            </a:r>
            <a:r>
              <a:rPr lang="en-US" sz="1200" dirty="0" err="1" smtClean="0"/>
              <a:t>микроскопских</a:t>
            </a:r>
            <a:r>
              <a:rPr lang="en-US" sz="1200" dirty="0" smtClean="0"/>
              <a:t> </a:t>
            </a:r>
            <a:r>
              <a:rPr lang="en-US" sz="1200" dirty="0" err="1" smtClean="0"/>
              <a:t>радиоларија</a:t>
            </a:r>
            <a:r>
              <a:rPr lang="en-US" sz="1200" dirty="0" smtClean="0"/>
              <a:t>, </a:t>
            </a:r>
            <a:r>
              <a:rPr lang="en-US" sz="1200" dirty="0" err="1" smtClean="0"/>
              <a:t>медуза</a:t>
            </a:r>
            <a:r>
              <a:rPr lang="en-US" sz="1200" dirty="0" smtClean="0"/>
              <a:t> и </a:t>
            </a:r>
            <a:r>
              <a:rPr lang="en-US" sz="1200" dirty="0" err="1" smtClean="0"/>
              <a:t>сипонофора</a:t>
            </a:r>
            <a:r>
              <a:rPr lang="en-US" sz="1200" dirty="0" smtClean="0"/>
              <a:t>, </a:t>
            </a:r>
            <a:r>
              <a:rPr lang="en-US" sz="1200" dirty="0" err="1" smtClean="0"/>
              <a:t>сведочиле</a:t>
            </a:r>
            <a:r>
              <a:rPr lang="en-US" sz="1200" dirty="0" smtClean="0"/>
              <a:t> </a:t>
            </a:r>
            <a:r>
              <a:rPr lang="en-US" sz="1200" dirty="0" err="1" smtClean="0"/>
              <a:t>јединство</a:t>
            </a:r>
            <a:r>
              <a:rPr lang="en-US" sz="1200" dirty="0" smtClean="0"/>
              <a:t> </a:t>
            </a:r>
            <a:r>
              <a:rPr lang="en-US" sz="1200" dirty="0" err="1" smtClean="0"/>
              <a:t>путем</a:t>
            </a:r>
            <a:r>
              <a:rPr lang="en-US" sz="1200" dirty="0" smtClean="0"/>
              <a:t> </a:t>
            </a:r>
            <a:r>
              <a:rPr lang="en-US" sz="1200" dirty="0" err="1" smtClean="0"/>
              <a:t>заједничке</a:t>
            </a:r>
            <a:r>
              <a:rPr lang="en-US" sz="1200" dirty="0" smtClean="0"/>
              <a:t> </a:t>
            </a:r>
            <a:r>
              <a:rPr lang="en-US" sz="1200" dirty="0" err="1" smtClean="0"/>
              <a:t>симетрије</a:t>
            </a:r>
            <a:r>
              <a:rPr lang="en-US" sz="1200" dirty="0" smtClean="0"/>
              <a:t> и </a:t>
            </a:r>
            <a:r>
              <a:rPr lang="en-US" sz="1200" dirty="0" err="1" smtClean="0"/>
              <a:t>обезбеђивале</a:t>
            </a:r>
            <a:r>
              <a:rPr lang="en-US" sz="1200" dirty="0" smtClean="0"/>
              <a:t> </a:t>
            </a:r>
            <a:r>
              <a:rPr lang="en-US" sz="1200" dirty="0" err="1" smtClean="0"/>
              <a:t>инспирацију</a:t>
            </a:r>
            <a:r>
              <a:rPr lang="en-US" sz="1200" dirty="0" smtClean="0"/>
              <a:t> </a:t>
            </a:r>
            <a:r>
              <a:rPr lang="en-US" sz="1200" dirty="0" err="1" smtClean="0"/>
              <a:t>модерној</a:t>
            </a:r>
            <a:r>
              <a:rPr lang="en-US" sz="1200" dirty="0" smtClean="0"/>
              <a:t> </a:t>
            </a:r>
            <a:r>
              <a:rPr lang="en-US" sz="1200" dirty="0" err="1" smtClean="0"/>
              <a:t>уметности</a:t>
            </a:r>
            <a:r>
              <a:rPr lang="en-US" sz="1200" dirty="0" smtClean="0"/>
              <a:t> </a:t>
            </a:r>
            <a:r>
              <a:rPr lang="en-US" sz="1200" dirty="0" err="1" smtClean="0"/>
              <a:t>jугендстил</a:t>
            </a:r>
            <a:r>
              <a:rPr lang="en-US" sz="1200" dirty="0" smtClean="0"/>
              <a:t> </a:t>
            </a:r>
            <a:r>
              <a:rPr lang="en-US" sz="1200" dirty="0" err="1" smtClean="0"/>
              <a:t>дизајна</a:t>
            </a:r>
            <a:r>
              <a:rPr lang="en-US" sz="1200" dirty="0" smtClean="0"/>
              <a:t>.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својим</a:t>
            </a:r>
            <a:r>
              <a:rPr lang="en-US" sz="1200" dirty="0" smtClean="0"/>
              <a:t> </a:t>
            </a:r>
            <a:r>
              <a:rPr lang="en-US" sz="1200" dirty="0" err="1" smtClean="0"/>
              <a:t>илустрацијама</a:t>
            </a:r>
            <a:r>
              <a:rPr lang="en-US" sz="1200" dirty="0" smtClean="0"/>
              <a:t> </a:t>
            </a:r>
            <a:r>
              <a:rPr lang="en-US" sz="1200" dirty="0" err="1" smtClean="0"/>
              <a:t>Хекел</a:t>
            </a:r>
            <a:r>
              <a:rPr lang="en-US" sz="1200" dirty="0" smtClean="0"/>
              <a:t> </a:t>
            </a:r>
            <a:r>
              <a:rPr lang="en-US" sz="1200" dirty="0" err="1" smtClean="0"/>
              <a:t>није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намеравао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репрезентује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искључиво</a:t>
            </a:r>
            <a:r>
              <a:rPr lang="en-US" sz="1200" dirty="0" smtClean="0"/>
              <a:t> </a:t>
            </a:r>
            <a:r>
              <a:rPr lang="en-US" sz="1200" dirty="0" err="1" smtClean="0"/>
              <a:t>геометријске</a:t>
            </a:r>
            <a:r>
              <a:rPr lang="en-US" sz="1200" dirty="0" smtClean="0"/>
              <a:t> </a:t>
            </a:r>
            <a:r>
              <a:rPr lang="en-US" sz="1200" dirty="0" err="1" smtClean="0"/>
              <a:t>есенцијалне</a:t>
            </a:r>
            <a:r>
              <a:rPr lang="en-US" sz="1200" dirty="0" smtClean="0"/>
              <a:t> </a:t>
            </a:r>
            <a:r>
              <a:rPr lang="en-US" sz="1200" dirty="0" err="1" smtClean="0"/>
              <a:t>структуре</a:t>
            </a:r>
            <a:r>
              <a:rPr lang="en-US" sz="1200" dirty="0" smtClean="0"/>
              <a:t> </a:t>
            </a:r>
            <a:r>
              <a:rPr lang="en-US" sz="1200" dirty="0" err="1" smtClean="0"/>
              <a:t>радиоларија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већ</a:t>
            </a:r>
            <a:r>
              <a:rPr lang="en-US" sz="1200" dirty="0" smtClean="0"/>
              <a:t> и </a:t>
            </a:r>
            <a:r>
              <a:rPr lang="en-US" sz="1200" dirty="0" err="1" smtClean="0"/>
              <a:t>њихову</a:t>
            </a:r>
            <a:r>
              <a:rPr lang="en-US" sz="1200" dirty="0" smtClean="0"/>
              <a:t> </a:t>
            </a:r>
            <a:r>
              <a:rPr lang="en-US" sz="1200" dirty="0" err="1" smtClean="0"/>
              <a:t>лепоту</a:t>
            </a:r>
            <a:r>
              <a:rPr lang="en-US" sz="1200" dirty="0" smtClean="0"/>
              <a:t> </a:t>
            </a:r>
            <a:r>
              <a:rPr lang="en-US" sz="1200" dirty="0" err="1" smtClean="0"/>
              <a:t>такође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коју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истицао</a:t>
            </a:r>
            <a:r>
              <a:rPr lang="en-US" sz="1200" dirty="0" smtClean="0"/>
              <a:t> </a:t>
            </a:r>
            <a:r>
              <a:rPr lang="en-US" sz="1200" dirty="0" err="1" smtClean="0"/>
              <a:t>коришћенем</a:t>
            </a:r>
            <a:r>
              <a:rPr lang="en-US" sz="1200" dirty="0" smtClean="0"/>
              <a:t> </a:t>
            </a:r>
            <a:r>
              <a:rPr lang="en-US" sz="1200" dirty="0" err="1" smtClean="0"/>
              <a:t>живописног</a:t>
            </a:r>
            <a:r>
              <a:rPr lang="en-US" sz="1200" dirty="0" smtClean="0"/>
              <a:t> </a:t>
            </a:r>
            <a:r>
              <a:rPr lang="en-US" sz="1200" dirty="0" err="1" smtClean="0"/>
              <a:t>колорита</a:t>
            </a:r>
            <a:r>
              <a:rPr lang="en-US" sz="1200" dirty="0" smtClean="0"/>
              <a:t> и </a:t>
            </a:r>
            <a:r>
              <a:rPr lang="en-US" sz="1200" dirty="0" err="1" smtClean="0"/>
              <a:t>балансираном</a:t>
            </a:r>
            <a:r>
              <a:rPr lang="en-US" sz="1200" dirty="0" smtClean="0"/>
              <a:t> </a:t>
            </a:r>
            <a:r>
              <a:rPr lang="en-US" sz="1200" dirty="0" err="1" smtClean="0"/>
              <a:t>поставком</a:t>
            </a:r>
            <a:r>
              <a:rPr lang="en-US" sz="1200" dirty="0" smtClean="0"/>
              <a:t> </a:t>
            </a:r>
            <a:r>
              <a:rPr lang="en-US" sz="1200" dirty="0" err="1" smtClean="0"/>
              <a:t>бића</a:t>
            </a:r>
            <a:r>
              <a:rPr lang="en-US" sz="1200" dirty="0" smtClean="0"/>
              <a:t>. </a:t>
            </a:r>
            <a:r>
              <a:rPr lang="en-US" sz="1200" dirty="0" err="1" smtClean="0"/>
              <a:t>Хекел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под</a:t>
            </a:r>
            <a:r>
              <a:rPr lang="en-US" sz="1200" dirty="0" smtClean="0"/>
              <a:t> </a:t>
            </a:r>
            <a:r>
              <a:rPr lang="en-US" sz="1200" dirty="0" err="1" smtClean="0"/>
              <a:t>утицајем</a:t>
            </a:r>
            <a:r>
              <a:rPr lang="en-US" sz="1200" dirty="0" smtClean="0"/>
              <a:t> </a:t>
            </a:r>
            <a:r>
              <a:rPr lang="en-US" sz="1200" dirty="0" err="1" smtClean="0"/>
              <a:t>својих</a:t>
            </a:r>
            <a:r>
              <a:rPr lang="en-US" sz="1200" dirty="0" smtClean="0"/>
              <a:t> </a:t>
            </a:r>
            <a:r>
              <a:rPr lang="en-US" sz="1200" dirty="0" err="1" smtClean="0"/>
              <a:t>ментора</a:t>
            </a:r>
            <a:r>
              <a:rPr lang="en-US" sz="1200" dirty="0" smtClean="0"/>
              <a:t> </a:t>
            </a:r>
            <a:r>
              <a:rPr lang="en-US" sz="1200" dirty="0" err="1" smtClean="0"/>
              <a:t>Гетеа</a:t>
            </a:r>
            <a:r>
              <a:rPr lang="en-US" sz="1200" dirty="0" smtClean="0"/>
              <a:t> и </a:t>
            </a:r>
            <a:r>
              <a:rPr lang="en-US" sz="1200" dirty="0" err="1" smtClean="0"/>
              <a:t>Александра</a:t>
            </a:r>
            <a:r>
              <a:rPr lang="en-US" sz="1200" dirty="0" smtClean="0"/>
              <a:t> </a:t>
            </a:r>
            <a:r>
              <a:rPr lang="en-US" sz="1200" dirty="0" err="1" smtClean="0"/>
              <a:t>фон</a:t>
            </a:r>
            <a:r>
              <a:rPr lang="en-US" sz="1200" dirty="0" smtClean="0"/>
              <a:t> </a:t>
            </a:r>
            <a:r>
              <a:rPr lang="en-US" sz="1200" dirty="0" err="1" smtClean="0"/>
              <a:t>Хумболта</a:t>
            </a:r>
            <a:r>
              <a:rPr lang="en-US" sz="1200" dirty="0" smtClean="0"/>
              <a:t> </a:t>
            </a:r>
            <a:r>
              <a:rPr lang="en-US" sz="1200" dirty="0" err="1" smtClean="0"/>
              <a:t>био</a:t>
            </a:r>
            <a:r>
              <a:rPr lang="en-US" sz="1200" dirty="0" smtClean="0"/>
              <a:t> </a:t>
            </a:r>
            <a:r>
              <a:rPr lang="en-US" sz="1200" dirty="0" err="1" smtClean="0"/>
              <a:t>убеђен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,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би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приказао</a:t>
            </a:r>
            <a:r>
              <a:rPr lang="en-US" sz="1200" dirty="0" smtClean="0"/>
              <a:t> </a:t>
            </a:r>
            <a:r>
              <a:rPr lang="en-US" sz="1200" dirty="0" err="1" smtClean="0"/>
              <a:t>чуда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природе</a:t>
            </a:r>
            <a:r>
              <a:rPr lang="en-US" sz="1200" dirty="0" smtClean="0"/>
              <a:t> </a:t>
            </a:r>
            <a:r>
              <a:rPr lang="en-US" sz="1200" dirty="0" err="1" smtClean="0"/>
              <a:t>тачно</a:t>
            </a:r>
            <a:r>
              <a:rPr lang="en-US" sz="1200" dirty="0" smtClean="0"/>
              <a:t>, </a:t>
            </a:r>
            <a:r>
              <a:rPr lang="en-US" sz="1200" dirty="0" err="1" smtClean="0"/>
              <a:t>није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било</a:t>
            </a:r>
            <a:r>
              <a:rPr lang="en-US" sz="1200" dirty="0" smtClean="0"/>
              <a:t> </a:t>
            </a:r>
            <a:r>
              <a:rPr lang="sr-Cyrl-RS" sz="1200" dirty="0" smtClean="0"/>
              <a:t>неопходно</a:t>
            </a:r>
            <a:r>
              <a:rPr lang="en-US" sz="1200" dirty="0" smtClean="0"/>
              <a:t> </a:t>
            </a:r>
            <a:r>
              <a:rPr lang="en-US" sz="1200" dirty="0" err="1" smtClean="0"/>
              <a:t>открити</a:t>
            </a:r>
            <a:r>
              <a:rPr lang="en-US" sz="1200" dirty="0" smtClean="0"/>
              <a:t> </a:t>
            </a:r>
            <a:r>
              <a:rPr lang="sr-Cyrl-RS" sz="1200" dirty="0" smtClean="0"/>
              <a:t>искључиво </a:t>
            </a:r>
            <a:r>
              <a:rPr lang="en-US" sz="1200" dirty="0" err="1" smtClean="0"/>
              <a:t>законе</a:t>
            </a:r>
            <a:r>
              <a:rPr lang="en-US" sz="1200" dirty="0" smtClean="0"/>
              <a:t> </a:t>
            </a:r>
            <a:r>
              <a:rPr lang="en-US" sz="1200" dirty="0" err="1" smtClean="0"/>
              <a:t>порекла</a:t>
            </a:r>
            <a:r>
              <a:rPr lang="en-US" sz="1200" dirty="0" smtClean="0"/>
              <a:t> </a:t>
            </a:r>
            <a:r>
              <a:rPr lang="en-US" sz="1200" dirty="0" err="1" smtClean="0"/>
              <a:t>бића</a:t>
            </a:r>
            <a:r>
              <a:rPr lang="en-US" sz="1200" dirty="0" smtClean="0"/>
              <a:t> и </a:t>
            </a:r>
            <a:r>
              <a:rPr lang="en-US" sz="1200" dirty="0" err="1" smtClean="0"/>
              <a:t>еволуције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већ</a:t>
            </a:r>
            <a:r>
              <a:rPr lang="en-US" sz="1200" dirty="0" smtClean="0"/>
              <a:t> и </a:t>
            </a:r>
            <a:r>
              <a:rPr lang="en-US" sz="1200" dirty="0" err="1" smtClean="0"/>
              <a:t>продрети</a:t>
            </a:r>
            <a:r>
              <a:rPr lang="en-US" sz="1200" dirty="0" smtClean="0"/>
              <a:t> у </a:t>
            </a:r>
            <a:r>
              <a:rPr lang="en-US" sz="1200" dirty="0" err="1" smtClean="0"/>
              <a:t>тајне</a:t>
            </a:r>
            <a:r>
              <a:rPr lang="en-US" sz="1200" dirty="0" smtClean="0"/>
              <a:t> </a:t>
            </a:r>
            <a:r>
              <a:rPr lang="en-US" sz="1200" dirty="0" err="1" smtClean="0"/>
              <a:t>делове</a:t>
            </a:r>
            <a:r>
              <a:rPr lang="en-US" sz="1200" dirty="0" smtClean="0"/>
              <a:t> </a:t>
            </a:r>
            <a:r>
              <a:rPr lang="en-US" sz="1200" dirty="0" err="1" smtClean="0"/>
              <a:t>њихове</a:t>
            </a:r>
            <a:r>
              <a:rPr lang="en-US" sz="1200" dirty="0" smtClean="0"/>
              <a:t> </a:t>
            </a:r>
            <a:r>
              <a:rPr lang="en-US" sz="1200" dirty="0" err="1" smtClean="0"/>
              <a:t>лепоте</a:t>
            </a:r>
            <a:r>
              <a:rPr lang="en-US" sz="1200" dirty="0" smtClean="0"/>
              <a:t> </a:t>
            </a:r>
            <a:r>
              <a:rPr lang="en-US" sz="1200" dirty="0" err="1" smtClean="0"/>
              <a:t>скицирањем</a:t>
            </a:r>
            <a:r>
              <a:rPr lang="en-US" sz="1200" dirty="0" smtClean="0"/>
              <a:t> и </a:t>
            </a:r>
            <a:r>
              <a:rPr lang="en-US" sz="1200" dirty="0" err="1" smtClean="0"/>
              <a:t>сликањем</a:t>
            </a:r>
            <a:r>
              <a:rPr lang="en-US" sz="1200" dirty="0" smtClean="0"/>
              <a:t>. И </a:t>
            </a:r>
            <a:r>
              <a:rPr lang="en-US" sz="1200" dirty="0" err="1" smtClean="0"/>
              <a:t>Хумболт</a:t>
            </a:r>
            <a:r>
              <a:rPr lang="en-US" sz="1200" dirty="0" smtClean="0"/>
              <a:t> и </a:t>
            </a:r>
            <a:r>
              <a:rPr lang="en-US" sz="1200" dirty="0" err="1" smtClean="0"/>
              <a:t>Хекел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желели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посматрач</a:t>
            </a:r>
            <a:r>
              <a:rPr lang="en-US" sz="1200" dirty="0" smtClean="0"/>
              <a:t> </a:t>
            </a:r>
            <a:r>
              <a:rPr lang="en-US" sz="1200" dirty="0" err="1" smtClean="0"/>
              <a:t>њихових</a:t>
            </a:r>
            <a:r>
              <a:rPr lang="en-US" sz="1200" dirty="0" smtClean="0"/>
              <a:t> </a:t>
            </a:r>
            <a:r>
              <a:rPr lang="en-US" sz="1200" dirty="0" err="1" smtClean="0"/>
              <a:t>илустрација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доживи</a:t>
            </a:r>
            <a:r>
              <a:rPr lang="en-US" sz="1200" dirty="0" smtClean="0"/>
              <a:t> </a:t>
            </a:r>
            <a:r>
              <a:rPr lang="en-US" sz="1200" dirty="0" err="1" smtClean="0"/>
              <a:t>катарзично</a:t>
            </a:r>
            <a:r>
              <a:rPr lang="en-US" sz="1200" dirty="0" smtClean="0"/>
              <a:t> </a:t>
            </a:r>
            <a:r>
              <a:rPr lang="en-US" sz="1200" dirty="0" err="1" smtClean="0"/>
              <a:t>искуство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може</a:t>
            </a:r>
            <a:r>
              <a:rPr lang="en-US" sz="1200" dirty="0" smtClean="0"/>
              <a:t> </a:t>
            </a:r>
            <a:r>
              <a:rPr lang="en-US" sz="1200" dirty="0" err="1" smtClean="0"/>
              <a:t>поистовети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оним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који</a:t>
            </a:r>
            <a:r>
              <a:rPr lang="en-US" sz="1200" dirty="0" smtClean="0"/>
              <a:t> </a:t>
            </a:r>
            <a:r>
              <a:rPr lang="en-US" sz="1200" dirty="0" err="1" smtClean="0"/>
              <a:t>један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природњак</a:t>
            </a:r>
            <a:r>
              <a:rPr lang="en-US" sz="1200" dirty="0" smtClean="0"/>
              <a:t> </a:t>
            </a:r>
            <a:r>
              <a:rPr lang="en-US" sz="1200" dirty="0" err="1" smtClean="0"/>
              <a:t>доживи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првом</a:t>
            </a:r>
            <a:r>
              <a:rPr lang="en-US" sz="1200" dirty="0" smtClean="0"/>
              <a:t> </a:t>
            </a:r>
            <a:r>
              <a:rPr lang="en-US" sz="1200" dirty="0" err="1" smtClean="0"/>
              <a:t>сусрету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опчињавајућим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приказима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природе</a:t>
            </a:r>
            <a:r>
              <a:rPr lang="en-US" sz="1200" dirty="0" smtClean="0"/>
              <a:t>. </a:t>
            </a:r>
            <a:r>
              <a:rPr lang="en-US" sz="1200" dirty="0" err="1" smtClean="0"/>
              <a:t>Хекелови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прикази</a:t>
            </a:r>
            <a:r>
              <a:rPr lang="en-US" sz="1200" dirty="0" smtClean="0"/>
              <a:t> </a:t>
            </a:r>
            <a:r>
              <a:rPr lang="en-US" sz="1200" dirty="0" err="1" smtClean="0"/>
              <a:t>нису</a:t>
            </a:r>
            <a:r>
              <a:rPr lang="en-US" sz="1200" dirty="0" smtClean="0"/>
              <a:t> </a:t>
            </a:r>
            <a:r>
              <a:rPr lang="en-US" sz="1200" dirty="0" err="1" smtClean="0"/>
              <a:t>индивидуализовани</a:t>
            </a:r>
            <a:r>
              <a:rPr lang="en-US" sz="1200" dirty="0" smtClean="0"/>
              <a:t>, </a:t>
            </a:r>
            <a:r>
              <a:rPr lang="en-US" sz="1200" dirty="0" err="1" smtClean="0"/>
              <a:t>већ</a:t>
            </a:r>
            <a:r>
              <a:rPr lang="en-US" sz="1200" dirty="0" smtClean="0"/>
              <a:t> </a:t>
            </a:r>
            <a:r>
              <a:rPr lang="en-US" sz="1200" dirty="0" err="1" smtClean="0"/>
              <a:t>идеални</a:t>
            </a:r>
            <a:r>
              <a:rPr lang="en-US" sz="1200" dirty="0" smtClean="0"/>
              <a:t>, </a:t>
            </a:r>
            <a:r>
              <a:rPr lang="en-US" sz="1200" dirty="0" err="1" smtClean="0"/>
              <a:t>они</a:t>
            </a:r>
            <a:r>
              <a:rPr lang="en-US" sz="1200" dirty="0" smtClean="0"/>
              <a:t> </a:t>
            </a:r>
            <a:r>
              <a:rPr lang="en-US" sz="1200" dirty="0" err="1" smtClean="0"/>
              <a:t>су</a:t>
            </a:r>
            <a:r>
              <a:rPr lang="en-US" sz="1200" dirty="0" smtClean="0"/>
              <a:t> </a:t>
            </a:r>
            <a:r>
              <a:rPr lang="en-US" sz="1200" dirty="0" err="1" smtClean="0"/>
              <a:t>идеални</a:t>
            </a:r>
            <a:r>
              <a:rPr lang="en-US" sz="1200" dirty="0" smtClean="0"/>
              <a:t> </a:t>
            </a:r>
            <a:r>
              <a:rPr lang="en-US" sz="1200" dirty="0" err="1" smtClean="0"/>
              <a:t>архетипи</a:t>
            </a:r>
            <a:r>
              <a:rPr lang="en-US" sz="1200" dirty="0" smtClean="0"/>
              <a:t> </a:t>
            </a:r>
            <a:r>
              <a:rPr lang="en-US" sz="1200" dirty="0" err="1" smtClean="0"/>
              <a:t>врста</a:t>
            </a:r>
            <a:r>
              <a:rPr lang="en-US" sz="1200" dirty="0" smtClean="0"/>
              <a:t>.</a:t>
            </a:r>
          </a:p>
          <a:p>
            <a:pPr algn="just">
              <a:buNone/>
            </a:pPr>
            <a:endParaRPr lang="en-US" sz="1200" dirty="0"/>
          </a:p>
        </p:txBody>
      </p:sp>
      <p:pic>
        <p:nvPicPr>
          <p:cNvPr id="4" name="Picture 3" descr="Haeckel_Phaeodari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71744"/>
            <a:ext cx="2857520" cy="4044869"/>
          </a:xfrm>
          <a:prstGeom prst="rect">
            <a:avLst/>
          </a:prstGeom>
        </p:spPr>
      </p:pic>
      <p:pic>
        <p:nvPicPr>
          <p:cNvPr id="5" name="Picture 4" descr="5. Ernst Hekel - Umetničke forme prirode 1899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571744"/>
            <a:ext cx="2889200" cy="4071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12" y="2571744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Ернст Хекел, </a:t>
            </a:r>
            <a:r>
              <a:rPr lang="sr-Cyrl-RS" b="1" dirty="0" smtClean="0"/>
              <a:t>илустрације </a:t>
            </a:r>
            <a:r>
              <a:rPr lang="sr-Cyrl-RS" b="1" i="1" dirty="0" smtClean="0"/>
              <a:t>Уметничких форми природе</a:t>
            </a:r>
            <a:r>
              <a:rPr lang="sr-Cyrl-RS" dirty="0" smtClean="0"/>
              <a:t>, 1899.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4908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714356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Алфред Едмунд Брем, </a:t>
            </a:r>
            <a:r>
              <a:rPr lang="sr-Cyrl-RS" i="1" dirty="0" smtClean="0"/>
              <a:t>Живот животиња</a:t>
            </a:r>
            <a:r>
              <a:rPr lang="sr-Cyrl-RS" dirty="0" smtClean="0"/>
              <a:t>, 1864-1869.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001156" cy="535785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3400" dirty="0" err="1" smtClean="0"/>
              <a:t>Хекел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уживао</a:t>
            </a:r>
            <a:r>
              <a:rPr lang="en-US" sz="3400" dirty="0" smtClean="0"/>
              <a:t> </a:t>
            </a:r>
            <a:r>
              <a:rPr lang="en-US" sz="3400" dirty="0" err="1" smtClean="0"/>
              <a:t>бројне</a:t>
            </a:r>
            <a:r>
              <a:rPr lang="en-US" sz="3400" dirty="0" smtClean="0"/>
              <a:t> </a:t>
            </a:r>
            <a:r>
              <a:rPr lang="en-US" sz="3400" dirty="0" err="1" smtClean="0"/>
              <a:t>персоналне</a:t>
            </a:r>
            <a:r>
              <a:rPr lang="en-US" sz="3400" dirty="0" smtClean="0"/>
              <a:t> и </a:t>
            </a:r>
            <a:r>
              <a:rPr lang="en-US" sz="3400" dirty="0" err="1" smtClean="0"/>
              <a:t>професионалне</a:t>
            </a:r>
            <a:r>
              <a:rPr lang="en-US" sz="3400" dirty="0" smtClean="0"/>
              <a:t> </a:t>
            </a:r>
            <a:r>
              <a:rPr lang="en-US" sz="3400" dirty="0" err="1" smtClean="0"/>
              <a:t>везе</a:t>
            </a:r>
            <a:r>
              <a:rPr lang="en-US" sz="3400" dirty="0" smtClean="0"/>
              <a:t> </a:t>
            </a:r>
            <a:r>
              <a:rPr lang="en-US" sz="3400" dirty="0" err="1" smtClean="0"/>
              <a:t>са</a:t>
            </a:r>
            <a:r>
              <a:rPr lang="en-US" sz="3400" dirty="0" smtClean="0"/>
              <a:t> </a:t>
            </a:r>
            <a:r>
              <a:rPr lang="en-US" sz="3400" dirty="0" err="1" smtClean="0"/>
              <a:t>Аустријом</a:t>
            </a:r>
            <a:r>
              <a:rPr lang="en-US" sz="3400" dirty="0" smtClean="0"/>
              <a:t>, </a:t>
            </a:r>
            <a:r>
              <a:rPr lang="en-US" sz="3400" dirty="0" err="1" smtClean="0"/>
              <a:t>где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дарвинизам</a:t>
            </a:r>
            <a:r>
              <a:rPr lang="en-US" sz="3400" dirty="0" smtClean="0"/>
              <a:t> </a:t>
            </a:r>
            <a:r>
              <a:rPr lang="en-US" sz="3400" dirty="0" err="1" smtClean="0"/>
              <a:t>утврдио</a:t>
            </a:r>
            <a:r>
              <a:rPr lang="en-US" sz="3400" dirty="0" smtClean="0"/>
              <a:t> </a:t>
            </a:r>
            <a:r>
              <a:rPr lang="en-US" sz="3400" dirty="0" err="1" smtClean="0"/>
              <a:t>дубоке</a:t>
            </a:r>
            <a:r>
              <a:rPr lang="en-US" sz="3400" dirty="0" smtClean="0"/>
              <a:t> </a:t>
            </a:r>
            <a:r>
              <a:rPr lang="en-US" sz="3400" dirty="0" err="1" smtClean="0"/>
              <a:t>корене</a:t>
            </a:r>
            <a:r>
              <a:rPr lang="en-US" sz="3400" dirty="0" smtClean="0"/>
              <a:t> и </a:t>
            </a:r>
            <a:r>
              <a:rPr lang="en-US" sz="3400" dirty="0" err="1" smtClean="0"/>
              <a:t>био</a:t>
            </a:r>
            <a:r>
              <a:rPr lang="en-US" sz="3400" dirty="0" smtClean="0"/>
              <a:t> </a:t>
            </a:r>
            <a:r>
              <a:rPr lang="en-US" sz="3400" dirty="0" err="1" smtClean="0"/>
              <a:t>промовисан</a:t>
            </a:r>
            <a:r>
              <a:rPr lang="en-US" sz="3400" dirty="0" smtClean="0"/>
              <a:t> у </a:t>
            </a:r>
            <a:r>
              <a:rPr lang="en-US" sz="3400" dirty="0" err="1" smtClean="0"/>
              <a:t>либералним</a:t>
            </a:r>
            <a:r>
              <a:rPr lang="en-US" sz="3400" dirty="0" smtClean="0"/>
              <a:t> </a:t>
            </a:r>
            <a:r>
              <a:rPr lang="en-US" sz="3400" dirty="0" err="1" smtClean="0"/>
              <a:t>новинама</a:t>
            </a:r>
            <a:r>
              <a:rPr lang="en-US" sz="3400" dirty="0" smtClean="0"/>
              <a:t>. </a:t>
            </a:r>
            <a:r>
              <a:rPr lang="en-US" sz="3400" dirty="0" err="1" smtClean="0"/>
              <a:t>Понуђено</a:t>
            </a:r>
            <a:r>
              <a:rPr lang="en-US" sz="3400" dirty="0" smtClean="0"/>
              <a:t> </a:t>
            </a:r>
            <a:r>
              <a:rPr lang="en-US" sz="3400" dirty="0" err="1" smtClean="0"/>
              <a:t>му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место</a:t>
            </a:r>
            <a:r>
              <a:rPr lang="en-US" sz="3400" dirty="0" smtClean="0"/>
              <a:t> </a:t>
            </a:r>
            <a:r>
              <a:rPr lang="en-US" sz="3400" dirty="0" err="1" smtClean="0"/>
              <a:t>професора</a:t>
            </a:r>
            <a:r>
              <a:rPr lang="en-US" sz="3400" dirty="0" smtClean="0"/>
              <a:t> </a:t>
            </a:r>
            <a:r>
              <a:rPr lang="en-US" sz="3400" dirty="0" err="1" smtClean="0"/>
              <a:t>на</a:t>
            </a:r>
            <a:r>
              <a:rPr lang="en-US" sz="3400" dirty="0" smtClean="0"/>
              <a:t> </a:t>
            </a:r>
            <a:r>
              <a:rPr lang="en-US" sz="3400" dirty="0" err="1" smtClean="0"/>
              <a:t>Универзитету</a:t>
            </a:r>
            <a:r>
              <a:rPr lang="en-US" sz="3400" dirty="0" smtClean="0"/>
              <a:t> у </a:t>
            </a:r>
            <a:r>
              <a:rPr lang="en-US" sz="3400" dirty="0" err="1" smtClean="0"/>
              <a:t>Бечу</a:t>
            </a:r>
            <a:r>
              <a:rPr lang="en-US" sz="3400" dirty="0" smtClean="0"/>
              <a:t> 1870. </a:t>
            </a:r>
            <a:r>
              <a:rPr lang="en-US" sz="3400" dirty="0" err="1" smtClean="0"/>
              <a:t>Његова</a:t>
            </a:r>
            <a:r>
              <a:rPr lang="en-US" sz="3400" dirty="0" smtClean="0"/>
              <a:t> </a:t>
            </a:r>
            <a:r>
              <a:rPr lang="en-US" sz="3400" dirty="0" err="1" smtClean="0"/>
              <a:t>јавна</a:t>
            </a:r>
            <a:r>
              <a:rPr lang="en-US" sz="3400" dirty="0" smtClean="0"/>
              <a:t> </a:t>
            </a:r>
            <a:r>
              <a:rPr lang="en-US" sz="3400" dirty="0" err="1" smtClean="0"/>
              <a:t>иступања</a:t>
            </a:r>
            <a:r>
              <a:rPr lang="en-US" sz="3400" dirty="0" smtClean="0"/>
              <a:t> у </a:t>
            </a:r>
            <a:r>
              <a:rPr lang="en-US" sz="3400" dirty="0" err="1" smtClean="0"/>
              <a:t>Аустрији</a:t>
            </a:r>
            <a:r>
              <a:rPr lang="en-US" sz="3400" dirty="0" smtClean="0"/>
              <a:t> </a:t>
            </a:r>
            <a:r>
              <a:rPr lang="en-US" sz="3400" dirty="0" err="1" smtClean="0"/>
              <a:t>датирају</a:t>
            </a:r>
            <a:r>
              <a:rPr lang="en-US" sz="3400" dirty="0" smtClean="0"/>
              <a:t> </a:t>
            </a:r>
            <a:r>
              <a:rPr lang="en-US" sz="3400" dirty="0" err="1" smtClean="0"/>
              <a:t>од</a:t>
            </a:r>
            <a:r>
              <a:rPr lang="en-US" sz="3400" dirty="0" smtClean="0"/>
              <a:t> </a:t>
            </a:r>
            <a:r>
              <a:rPr lang="en-US" sz="3400" dirty="0" err="1" smtClean="0"/>
              <a:t>марта</a:t>
            </a:r>
            <a:r>
              <a:rPr lang="en-US" sz="3400" dirty="0" smtClean="0"/>
              <a:t> </a:t>
            </a:r>
            <a:r>
              <a:rPr lang="en-US" sz="3400" b="1" dirty="0" smtClean="0"/>
              <a:t>1878.</a:t>
            </a:r>
            <a:r>
              <a:rPr lang="en-US" sz="3400" dirty="0" smtClean="0"/>
              <a:t> </a:t>
            </a:r>
            <a:r>
              <a:rPr lang="en-US" sz="3400" dirty="0" err="1" smtClean="0"/>
              <a:t>када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имао</a:t>
            </a:r>
            <a:r>
              <a:rPr lang="en-US" sz="3400" dirty="0" smtClean="0"/>
              <a:t> </a:t>
            </a:r>
            <a:r>
              <a:rPr lang="en-US" sz="3400" dirty="0" err="1" smtClean="0"/>
              <a:t>јавна</a:t>
            </a:r>
            <a:r>
              <a:rPr lang="en-US" sz="3400" dirty="0" smtClean="0"/>
              <a:t> </a:t>
            </a:r>
            <a:r>
              <a:rPr lang="en-US" sz="3400" dirty="0" err="1" smtClean="0"/>
              <a:t>предавања</a:t>
            </a:r>
            <a:r>
              <a:rPr lang="en-US" sz="3400" dirty="0" smtClean="0"/>
              <a:t> </a:t>
            </a:r>
            <a:r>
              <a:rPr lang="en-US" sz="3400" i="1" dirty="0" err="1" smtClean="0"/>
              <a:t>Ћелије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душе</a:t>
            </a:r>
            <a:r>
              <a:rPr lang="en-US" sz="3400" i="1" dirty="0" smtClean="0"/>
              <a:t> и </a:t>
            </a:r>
            <a:r>
              <a:rPr lang="en-US" sz="3400" i="1" dirty="0" err="1" smtClean="0"/>
              <a:t>душе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ћелије</a:t>
            </a:r>
            <a:r>
              <a:rPr lang="en-US" sz="3400" dirty="0" smtClean="0"/>
              <a:t>, у </a:t>
            </a:r>
            <a:r>
              <a:rPr lang="en-US" sz="3400" dirty="0" err="1" smtClean="0"/>
              <a:t>Конкордији</a:t>
            </a:r>
            <a:r>
              <a:rPr lang="en-US" sz="3400" dirty="0" smtClean="0"/>
              <a:t>. </a:t>
            </a:r>
            <a:r>
              <a:rPr lang="en-US" sz="3400" dirty="0" err="1" smtClean="0"/>
              <a:t>Она</a:t>
            </a:r>
            <a:r>
              <a:rPr lang="en-US" sz="3400" dirty="0" smtClean="0"/>
              <a:t> </a:t>
            </a:r>
            <a:r>
              <a:rPr lang="en-US" sz="3400" dirty="0" err="1" smtClean="0"/>
              <a:t>су</a:t>
            </a:r>
            <a:r>
              <a:rPr lang="en-US" sz="3400" dirty="0" smtClean="0"/>
              <a:t> </a:t>
            </a:r>
            <a:r>
              <a:rPr lang="en-US" sz="3400" dirty="0" err="1" smtClean="0"/>
              <a:t>два</a:t>
            </a:r>
            <a:r>
              <a:rPr lang="en-US" sz="3400" dirty="0" smtClean="0"/>
              <a:t> </a:t>
            </a:r>
            <a:r>
              <a:rPr lang="en-US" sz="3400" dirty="0" err="1" smtClean="0"/>
              <a:t>пута</a:t>
            </a:r>
            <a:r>
              <a:rPr lang="en-US" sz="3400" dirty="0" smtClean="0"/>
              <a:t> </a:t>
            </a:r>
            <a:r>
              <a:rPr lang="en-US" sz="3400" dirty="0" err="1" smtClean="0"/>
              <a:t>коментарисана</a:t>
            </a:r>
            <a:r>
              <a:rPr lang="en-US" sz="3400" dirty="0" smtClean="0"/>
              <a:t> у </a:t>
            </a:r>
            <a:r>
              <a:rPr lang="en-US" sz="3400" dirty="0" err="1" smtClean="0"/>
              <a:t>једном</a:t>
            </a:r>
            <a:r>
              <a:rPr lang="en-US" sz="3400" dirty="0" smtClean="0"/>
              <a:t> </a:t>
            </a:r>
            <a:r>
              <a:rPr lang="en-US" sz="3400" dirty="0" err="1" smtClean="0"/>
              <a:t>часопису</a:t>
            </a:r>
            <a:r>
              <a:rPr lang="en-US" sz="3400" dirty="0" smtClean="0"/>
              <a:t>, </a:t>
            </a:r>
            <a:r>
              <a:rPr lang="en-US" sz="3400" dirty="0" err="1" smtClean="0"/>
              <a:t>где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аутор</a:t>
            </a:r>
            <a:r>
              <a:rPr lang="en-US" sz="3400" dirty="0" smtClean="0"/>
              <a:t> </a:t>
            </a:r>
            <a:r>
              <a:rPr lang="en-US" sz="3400" dirty="0" err="1" smtClean="0"/>
              <a:t>описао</a:t>
            </a:r>
            <a:r>
              <a:rPr lang="en-US" sz="3400" dirty="0" smtClean="0"/>
              <a:t> </a:t>
            </a:r>
            <a:r>
              <a:rPr lang="en-US" sz="3400" dirty="0" err="1" smtClean="0"/>
              <a:t>Хекелову</a:t>
            </a:r>
            <a:r>
              <a:rPr lang="en-US" sz="3400" dirty="0" smtClean="0"/>
              <a:t> </a:t>
            </a:r>
            <a:r>
              <a:rPr lang="en-US" sz="3400" dirty="0" err="1" smtClean="0"/>
              <a:t>презентацију</a:t>
            </a:r>
            <a:r>
              <a:rPr lang="en-US" sz="3400" dirty="0" smtClean="0"/>
              <a:t> </a:t>
            </a:r>
            <a:r>
              <a:rPr lang="en-US" sz="3400" dirty="0" err="1" smtClean="0"/>
              <a:t>као</a:t>
            </a:r>
            <a:r>
              <a:rPr lang="en-US" sz="3400" dirty="0" smtClean="0"/>
              <a:t> </a:t>
            </a:r>
            <a:r>
              <a:rPr lang="en-US" sz="3400" dirty="0" err="1" smtClean="0"/>
              <a:t>спиритуалну</a:t>
            </a:r>
            <a:r>
              <a:rPr lang="en-US" sz="3400" dirty="0" smtClean="0"/>
              <a:t> </a:t>
            </a:r>
            <a:r>
              <a:rPr lang="en-US" sz="3400" dirty="0" err="1" smtClean="0"/>
              <a:t>апотеозу</a:t>
            </a:r>
            <a:r>
              <a:rPr lang="en-US" sz="3400" dirty="0" smtClean="0"/>
              <a:t> </a:t>
            </a:r>
            <a:r>
              <a:rPr lang="en-US" sz="3400" dirty="0" err="1" smtClean="0"/>
              <a:t>монистичког</a:t>
            </a:r>
            <a:r>
              <a:rPr lang="en-US" sz="3400" dirty="0" smtClean="0"/>
              <a:t> </a:t>
            </a:r>
            <a:r>
              <a:rPr lang="en-US" sz="3400" dirty="0" err="1" smtClean="0"/>
              <a:t>погледа</a:t>
            </a:r>
            <a:r>
              <a:rPr lang="en-US" sz="3400" dirty="0" smtClean="0"/>
              <a:t> </a:t>
            </a:r>
            <a:r>
              <a:rPr lang="en-US" sz="3400" dirty="0" err="1" smtClean="0"/>
              <a:t>на</a:t>
            </a:r>
            <a:r>
              <a:rPr lang="en-US" sz="3400" dirty="0" smtClean="0"/>
              <a:t> </a:t>
            </a:r>
            <a:r>
              <a:rPr lang="en-US" sz="3400" dirty="0" err="1" smtClean="0"/>
              <a:t>природу</a:t>
            </a:r>
            <a:r>
              <a:rPr lang="en-US" sz="3400" dirty="0" smtClean="0"/>
              <a:t>. </a:t>
            </a:r>
            <a:r>
              <a:rPr lang="en-US" sz="3400" dirty="0" err="1" smtClean="0"/>
              <a:t>Његово</a:t>
            </a:r>
            <a:r>
              <a:rPr lang="en-US" sz="3400" dirty="0" smtClean="0"/>
              <a:t> </a:t>
            </a:r>
            <a:r>
              <a:rPr lang="en-US" sz="3400" dirty="0" err="1" smtClean="0"/>
              <a:t>дело</a:t>
            </a:r>
            <a:r>
              <a:rPr lang="en-US" sz="3400" dirty="0" smtClean="0"/>
              <a:t>, </a:t>
            </a:r>
            <a:r>
              <a:rPr lang="en-US" sz="3400" i="1" dirty="0" err="1" smtClean="0"/>
              <a:t>Монизам</a:t>
            </a:r>
            <a:r>
              <a:rPr lang="en-US" sz="3400" i="1" dirty="0" smtClean="0"/>
              <a:t> и </a:t>
            </a:r>
            <a:r>
              <a:rPr lang="en-US" sz="3400" i="1" dirty="0" err="1" smtClean="0"/>
              <a:t>конекција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религије</a:t>
            </a:r>
            <a:r>
              <a:rPr lang="en-US" sz="3400" i="1" dirty="0" smtClean="0"/>
              <a:t> и </a:t>
            </a:r>
            <a:r>
              <a:rPr lang="en-US" sz="3400" i="1" dirty="0" err="1" smtClean="0"/>
              <a:t>природе</a:t>
            </a:r>
            <a:r>
              <a:rPr lang="en-US" sz="3400" dirty="0" smtClean="0"/>
              <a:t> </a:t>
            </a:r>
            <a:r>
              <a:rPr lang="en-US" sz="3400" dirty="0" err="1" smtClean="0"/>
              <a:t>из</a:t>
            </a:r>
            <a:r>
              <a:rPr lang="en-US" sz="3400" dirty="0" smtClean="0"/>
              <a:t> 1892. </a:t>
            </a:r>
            <a:r>
              <a:rPr lang="en-US" sz="3400" dirty="0" err="1" smtClean="0"/>
              <a:t>као</a:t>
            </a:r>
            <a:r>
              <a:rPr lang="en-US" sz="3400" dirty="0" smtClean="0"/>
              <a:t> и </a:t>
            </a:r>
            <a:r>
              <a:rPr lang="en-US" sz="3400" i="1" dirty="0" err="1" smtClean="0"/>
              <a:t>Загонетка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света</a:t>
            </a:r>
            <a:r>
              <a:rPr lang="en-US" sz="3400" dirty="0" smtClean="0"/>
              <a:t>, </a:t>
            </a:r>
            <a:r>
              <a:rPr lang="en-US" sz="3400" dirty="0" err="1" smtClean="0"/>
              <a:t>добиле</a:t>
            </a:r>
            <a:r>
              <a:rPr lang="en-US" sz="3400" dirty="0" smtClean="0"/>
              <a:t> </a:t>
            </a:r>
            <a:r>
              <a:rPr lang="en-US" sz="3400" dirty="0" err="1" smtClean="0"/>
              <a:t>су</a:t>
            </a:r>
            <a:r>
              <a:rPr lang="en-US" sz="3400" dirty="0" smtClean="0"/>
              <a:t> </a:t>
            </a:r>
            <a:r>
              <a:rPr lang="en-US" sz="3400" dirty="0" err="1" smtClean="0"/>
              <a:t>такође</a:t>
            </a:r>
            <a:r>
              <a:rPr lang="en-US" sz="3400" dirty="0" smtClean="0"/>
              <a:t> </a:t>
            </a:r>
            <a:r>
              <a:rPr lang="en-US" sz="3400" dirty="0" err="1" smtClean="0"/>
              <a:t>насловну</a:t>
            </a:r>
            <a:r>
              <a:rPr lang="en-US" sz="3400" dirty="0" smtClean="0"/>
              <a:t> </a:t>
            </a:r>
            <a:r>
              <a:rPr lang="en-US" sz="3400" dirty="0" err="1" smtClean="0"/>
              <a:t>страну</a:t>
            </a:r>
            <a:r>
              <a:rPr lang="en-US" sz="3400" dirty="0" smtClean="0"/>
              <a:t> у </a:t>
            </a:r>
            <a:r>
              <a:rPr lang="en-US" sz="3400" dirty="0" err="1" smtClean="0"/>
              <a:t>једним</a:t>
            </a:r>
            <a:r>
              <a:rPr lang="en-US" sz="3400" dirty="0" smtClean="0"/>
              <a:t> </a:t>
            </a:r>
            <a:r>
              <a:rPr lang="en-US" sz="3400" dirty="0" err="1" smtClean="0"/>
              <a:t>новинама</a:t>
            </a:r>
            <a:r>
              <a:rPr lang="en-US" sz="3400" dirty="0" smtClean="0"/>
              <a:t>, </a:t>
            </a:r>
            <a:r>
              <a:rPr lang="en-US" sz="3400" dirty="0" err="1" smtClean="0"/>
              <a:t>чији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научни</a:t>
            </a:r>
            <a:r>
              <a:rPr lang="en-US" sz="3400" dirty="0" smtClean="0"/>
              <a:t> </a:t>
            </a:r>
            <a:r>
              <a:rPr lang="en-US" sz="3400" dirty="0" err="1" smtClean="0"/>
              <a:t>едитор</a:t>
            </a:r>
            <a:r>
              <a:rPr lang="en-US" sz="3400" dirty="0" smtClean="0"/>
              <a:t>, </a:t>
            </a:r>
            <a:r>
              <a:rPr lang="en-US" sz="3400" dirty="0" err="1" smtClean="0"/>
              <a:t>Теодор</a:t>
            </a:r>
            <a:r>
              <a:rPr lang="en-US" sz="3400" dirty="0" smtClean="0"/>
              <a:t> </a:t>
            </a:r>
            <a:r>
              <a:rPr lang="en-US" sz="3400" dirty="0" err="1" smtClean="0"/>
              <a:t>Херцка</a:t>
            </a:r>
            <a:r>
              <a:rPr lang="en-US" sz="3400" dirty="0" smtClean="0"/>
              <a:t>, </a:t>
            </a:r>
            <a:r>
              <a:rPr lang="en-US" sz="3400" dirty="0" err="1" smtClean="0"/>
              <a:t>заговарао</a:t>
            </a:r>
            <a:r>
              <a:rPr lang="en-US" sz="3400" dirty="0" smtClean="0"/>
              <a:t> </a:t>
            </a:r>
            <a:r>
              <a:rPr lang="en-US" sz="3400" dirty="0" err="1" smtClean="0"/>
              <a:t>монистички</a:t>
            </a:r>
            <a:r>
              <a:rPr lang="en-US" sz="3400" dirty="0" smtClean="0"/>
              <a:t> </a:t>
            </a:r>
            <a:r>
              <a:rPr lang="en-US" sz="3400" dirty="0" err="1" smtClean="0"/>
              <a:t>поглед</a:t>
            </a:r>
            <a:r>
              <a:rPr lang="en-US" sz="3400" dirty="0" smtClean="0"/>
              <a:t> </a:t>
            </a:r>
            <a:r>
              <a:rPr lang="en-US" sz="3400" dirty="0" err="1" smtClean="0"/>
              <a:t>на</a:t>
            </a:r>
            <a:r>
              <a:rPr lang="en-US" sz="3400" dirty="0" smtClean="0"/>
              <a:t> </a:t>
            </a:r>
            <a:r>
              <a:rPr lang="en-US" sz="3400" dirty="0" err="1" smtClean="0"/>
              <a:t>свет</a:t>
            </a:r>
            <a:r>
              <a:rPr lang="en-US" sz="3400" dirty="0" smtClean="0"/>
              <a:t>. </a:t>
            </a:r>
            <a:r>
              <a:rPr lang="en-US" sz="3400" dirty="0" err="1" smtClean="0"/>
              <a:t>Консултовањем</a:t>
            </a:r>
            <a:r>
              <a:rPr lang="en-US" sz="3400" dirty="0" smtClean="0"/>
              <a:t> </a:t>
            </a:r>
            <a:r>
              <a:rPr lang="en-US" sz="3400" dirty="0" err="1" smtClean="0"/>
              <a:t>ових</a:t>
            </a:r>
            <a:r>
              <a:rPr lang="en-US" sz="3400" dirty="0" smtClean="0"/>
              <a:t> </a:t>
            </a:r>
            <a:r>
              <a:rPr lang="en-US" sz="3400" dirty="0" err="1" smtClean="0"/>
              <a:t>чланака</a:t>
            </a:r>
            <a:r>
              <a:rPr lang="en-US" sz="3400" dirty="0" smtClean="0"/>
              <a:t> у </a:t>
            </a:r>
            <a:r>
              <a:rPr lang="en-US" sz="3400" dirty="0" err="1" smtClean="0"/>
              <a:t>новинама</a:t>
            </a:r>
            <a:r>
              <a:rPr lang="en-US" sz="3400" dirty="0" smtClean="0"/>
              <a:t>, </a:t>
            </a:r>
            <a:r>
              <a:rPr lang="en-US" sz="3400" dirty="0" err="1" smtClean="0"/>
              <a:t>просечни</a:t>
            </a:r>
            <a:r>
              <a:rPr lang="en-US" sz="3400" dirty="0" smtClean="0"/>
              <a:t> </a:t>
            </a:r>
            <a:r>
              <a:rPr lang="en-US" sz="3400" dirty="0" err="1" smtClean="0"/>
              <a:t>читалац</a:t>
            </a:r>
            <a:r>
              <a:rPr lang="en-US" sz="3400" dirty="0" smtClean="0"/>
              <a:t> </a:t>
            </a:r>
            <a:r>
              <a:rPr lang="en-US" sz="3400" dirty="0" err="1" smtClean="0"/>
              <a:t>као</a:t>
            </a:r>
            <a:r>
              <a:rPr lang="en-US" sz="3400" dirty="0" smtClean="0"/>
              <a:t> </a:t>
            </a:r>
            <a:r>
              <a:rPr lang="en-US" sz="3400" dirty="0" err="1" smtClean="0"/>
              <a:t>што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Климт</a:t>
            </a:r>
            <a:r>
              <a:rPr lang="en-US" sz="3400" dirty="0" smtClean="0"/>
              <a:t> </a:t>
            </a:r>
            <a:r>
              <a:rPr lang="en-US" sz="3400" dirty="0" err="1" smtClean="0"/>
              <a:t>или</a:t>
            </a:r>
            <a:r>
              <a:rPr lang="en-US" sz="3400" dirty="0" smtClean="0"/>
              <a:t> </a:t>
            </a:r>
            <a:r>
              <a:rPr lang="en-US" sz="3400" dirty="0" err="1" smtClean="0"/>
              <a:t>Кјубин</a:t>
            </a:r>
            <a:r>
              <a:rPr lang="en-US" sz="3400" dirty="0" smtClean="0"/>
              <a:t> </a:t>
            </a:r>
            <a:r>
              <a:rPr lang="en-US" sz="3400" dirty="0" err="1" smtClean="0"/>
              <a:t>могао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да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потпуно</a:t>
            </a:r>
            <a:r>
              <a:rPr lang="en-US" sz="3400" dirty="0" smtClean="0"/>
              <a:t> </a:t>
            </a:r>
            <a:r>
              <a:rPr lang="en-US" sz="3400" dirty="0" err="1" smtClean="0"/>
              <a:t>едукује</a:t>
            </a:r>
            <a:r>
              <a:rPr lang="en-US" sz="3400" dirty="0" smtClean="0"/>
              <a:t> о </a:t>
            </a:r>
            <a:r>
              <a:rPr lang="en-US" sz="3400" dirty="0" err="1" smtClean="0"/>
              <a:t>темама</a:t>
            </a:r>
            <a:r>
              <a:rPr lang="en-US" sz="3400" dirty="0" smtClean="0"/>
              <a:t> </a:t>
            </a:r>
            <a:r>
              <a:rPr lang="en-US" sz="3400" dirty="0" err="1" smtClean="0"/>
              <a:t>које</a:t>
            </a:r>
            <a:r>
              <a:rPr lang="en-US" sz="3400" dirty="0" smtClean="0"/>
              <a:t> </a:t>
            </a:r>
            <a:r>
              <a:rPr lang="en-US" sz="3400" dirty="0" err="1" smtClean="0"/>
              <a:t>су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тицале</a:t>
            </a:r>
            <a:r>
              <a:rPr lang="en-US" sz="3400" dirty="0" smtClean="0"/>
              <a:t> </a:t>
            </a:r>
            <a:r>
              <a:rPr lang="en-US" sz="3400" dirty="0" err="1" smtClean="0"/>
              <a:t>закона</a:t>
            </a:r>
            <a:r>
              <a:rPr lang="en-US" sz="3400" dirty="0" smtClean="0"/>
              <a:t> </a:t>
            </a:r>
            <a:r>
              <a:rPr lang="en-US" sz="3400" dirty="0" err="1" smtClean="0"/>
              <a:t>супстанце</a:t>
            </a:r>
            <a:r>
              <a:rPr lang="en-US" sz="3400" dirty="0" smtClean="0"/>
              <a:t>, (</a:t>
            </a:r>
            <a:r>
              <a:rPr lang="en-US" sz="3400" dirty="0" err="1" smtClean="0"/>
              <a:t>суштине</a:t>
            </a:r>
            <a:r>
              <a:rPr lang="en-US" sz="3400" dirty="0" smtClean="0"/>
              <a:t>/</a:t>
            </a:r>
            <a:r>
              <a:rPr lang="en-US" sz="3400" dirty="0" err="1" smtClean="0"/>
              <a:t>материје</a:t>
            </a:r>
            <a:r>
              <a:rPr lang="en-US" sz="3400" dirty="0" smtClean="0"/>
              <a:t>) и </a:t>
            </a:r>
            <a:r>
              <a:rPr lang="en-US" sz="3400" dirty="0" err="1" smtClean="0"/>
              <a:t>органског</a:t>
            </a:r>
            <a:r>
              <a:rPr lang="en-US" sz="3400" dirty="0" smtClean="0"/>
              <a:t> и </a:t>
            </a:r>
            <a:r>
              <a:rPr lang="en-US" sz="3400" dirty="0" err="1" smtClean="0"/>
              <a:t>неорганског</a:t>
            </a:r>
            <a:r>
              <a:rPr lang="en-US" sz="3400" dirty="0" smtClean="0"/>
              <a:t> </a:t>
            </a:r>
            <a:r>
              <a:rPr lang="en-US" sz="3400" dirty="0" err="1" smtClean="0"/>
              <a:t>јединства</a:t>
            </a:r>
            <a:r>
              <a:rPr lang="en-US" sz="3400" dirty="0" smtClean="0"/>
              <a:t> </a:t>
            </a:r>
            <a:r>
              <a:rPr lang="en-US" sz="3400" dirty="0" err="1" smtClean="0"/>
              <a:t>природе</a:t>
            </a:r>
            <a:r>
              <a:rPr lang="en-US" sz="3400" dirty="0" smtClean="0"/>
              <a:t>.</a:t>
            </a:r>
          </a:p>
          <a:p>
            <a:pPr algn="just"/>
            <a:endParaRPr lang="en-US" sz="3400" dirty="0" smtClean="0"/>
          </a:p>
          <a:p>
            <a:pPr algn="just"/>
            <a:r>
              <a:rPr lang="en-US" sz="3400" dirty="0" err="1" smtClean="0"/>
              <a:t>Дарвинистичке</a:t>
            </a:r>
            <a:r>
              <a:rPr lang="en-US" sz="3400" dirty="0" smtClean="0"/>
              <a:t> </a:t>
            </a:r>
            <a:r>
              <a:rPr lang="en-US" sz="3400" dirty="0" err="1" smtClean="0"/>
              <a:t>теме</a:t>
            </a:r>
            <a:r>
              <a:rPr lang="en-US" sz="3400" dirty="0" smtClean="0"/>
              <a:t> </a:t>
            </a:r>
            <a:r>
              <a:rPr lang="en-US" sz="3400" dirty="0" err="1" smtClean="0"/>
              <a:t>су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први</a:t>
            </a:r>
            <a:r>
              <a:rPr lang="en-US" sz="3400" dirty="0" smtClean="0"/>
              <a:t> </a:t>
            </a:r>
            <a:r>
              <a:rPr lang="en-US" sz="3400" dirty="0" err="1" smtClean="0"/>
              <a:t>пут</a:t>
            </a:r>
            <a:r>
              <a:rPr lang="en-US" sz="3400" dirty="0" smtClean="0"/>
              <a:t> </a:t>
            </a:r>
            <a:r>
              <a:rPr lang="en-US" sz="3400" dirty="0" err="1" smtClean="0"/>
              <a:t>појавиле</a:t>
            </a:r>
            <a:r>
              <a:rPr lang="en-US" sz="3400" dirty="0" smtClean="0"/>
              <a:t> у </a:t>
            </a:r>
            <a:r>
              <a:rPr lang="en-US" sz="3400" dirty="0" err="1" smtClean="0"/>
              <a:t>аустријској</a:t>
            </a:r>
            <a:r>
              <a:rPr lang="en-US" sz="3400" dirty="0" smtClean="0"/>
              <a:t> </a:t>
            </a:r>
            <a:r>
              <a:rPr lang="en-US" sz="3400" dirty="0" err="1" smtClean="0"/>
              <a:t>литератури</a:t>
            </a:r>
            <a:r>
              <a:rPr lang="en-US" sz="3400" dirty="0" smtClean="0"/>
              <a:t> и </a:t>
            </a:r>
            <a:r>
              <a:rPr lang="en-US" sz="3400" dirty="0" err="1" smtClean="0"/>
              <a:t>уметности</a:t>
            </a:r>
            <a:r>
              <a:rPr lang="en-US" sz="3400" dirty="0" smtClean="0"/>
              <a:t> </a:t>
            </a:r>
            <a:r>
              <a:rPr lang="en-US" sz="3400" dirty="0" err="1" smtClean="0"/>
              <a:t>преко</a:t>
            </a:r>
            <a:r>
              <a:rPr lang="en-US" sz="3400" dirty="0" smtClean="0"/>
              <a:t> </a:t>
            </a:r>
            <a:r>
              <a:rPr lang="en-US" sz="3400" dirty="0" err="1" smtClean="0"/>
              <a:t>прича</a:t>
            </a:r>
            <a:r>
              <a:rPr lang="en-US" sz="3400" dirty="0" smtClean="0"/>
              <a:t> </a:t>
            </a:r>
            <a:r>
              <a:rPr lang="en-US" sz="3400" dirty="0" err="1" smtClean="0"/>
              <a:t>Лополда</a:t>
            </a:r>
            <a:r>
              <a:rPr lang="en-US" sz="3400" dirty="0" smtClean="0"/>
              <a:t> </a:t>
            </a:r>
            <a:r>
              <a:rPr lang="en-US" sz="3400" dirty="0" err="1" smtClean="0"/>
              <a:t>фон</a:t>
            </a:r>
            <a:r>
              <a:rPr lang="en-US" sz="3400" dirty="0" smtClean="0"/>
              <a:t> </a:t>
            </a:r>
            <a:r>
              <a:rPr lang="en-US" sz="3400" dirty="0" err="1" smtClean="0"/>
              <a:t>Захер-Мазоха</a:t>
            </a:r>
            <a:r>
              <a:rPr lang="en-US" sz="3400" dirty="0" smtClean="0"/>
              <a:t> 70их </a:t>
            </a:r>
            <a:r>
              <a:rPr lang="en-US" sz="3400" dirty="0" err="1" smtClean="0"/>
              <a:t>година</a:t>
            </a:r>
            <a:r>
              <a:rPr lang="en-US" sz="3400" dirty="0" smtClean="0"/>
              <a:t> и у </a:t>
            </a:r>
            <a:r>
              <a:rPr lang="en-US" sz="3400" dirty="0" err="1" smtClean="0"/>
              <a:t>новелама</a:t>
            </a:r>
            <a:r>
              <a:rPr lang="en-US" sz="3400" dirty="0" smtClean="0"/>
              <a:t> и </a:t>
            </a:r>
            <a:r>
              <a:rPr lang="en-US" sz="3400" dirty="0" err="1" smtClean="0"/>
              <a:t>представама</a:t>
            </a:r>
            <a:r>
              <a:rPr lang="en-US" sz="3400" dirty="0" smtClean="0"/>
              <a:t> </a:t>
            </a:r>
            <a:r>
              <a:rPr lang="en-US" sz="3400" dirty="0" err="1" smtClean="0"/>
              <a:t>групе</a:t>
            </a:r>
            <a:r>
              <a:rPr lang="en-US" sz="3400" dirty="0" smtClean="0"/>
              <a:t> </a:t>
            </a:r>
            <a:r>
              <a:rPr lang="en-US" sz="3400" dirty="0" err="1" smtClean="0"/>
              <a:t>Јунг-Вијен</a:t>
            </a:r>
            <a:r>
              <a:rPr lang="en-US" sz="3400" dirty="0" smtClean="0"/>
              <a:t> </a:t>
            </a:r>
            <a:r>
              <a:rPr lang="en-US" sz="3400" dirty="0" err="1" smtClean="0"/>
              <a:t>од</a:t>
            </a:r>
            <a:r>
              <a:rPr lang="en-US" sz="3400" dirty="0" smtClean="0"/>
              <a:t> 90их </a:t>
            </a:r>
            <a:r>
              <a:rPr lang="en-US" sz="3400" dirty="0" err="1" smtClean="0"/>
              <a:t>година</a:t>
            </a:r>
            <a:r>
              <a:rPr lang="en-US" sz="3400" dirty="0" smtClean="0"/>
              <a:t>. </a:t>
            </a:r>
            <a:r>
              <a:rPr lang="en-US" sz="3400" dirty="0" err="1" smtClean="0"/>
              <a:t>Херман</a:t>
            </a:r>
            <a:r>
              <a:rPr lang="en-US" sz="3400" dirty="0" smtClean="0"/>
              <a:t> </a:t>
            </a:r>
            <a:r>
              <a:rPr lang="en-US" sz="3400" dirty="0" err="1" smtClean="0"/>
              <a:t>Баров</a:t>
            </a:r>
            <a:r>
              <a:rPr lang="en-US" sz="3400" dirty="0" smtClean="0"/>
              <a:t> </a:t>
            </a:r>
            <a:r>
              <a:rPr lang="en-US" sz="3400" dirty="0" err="1" smtClean="0"/>
              <a:t>сопствени</a:t>
            </a:r>
            <a:r>
              <a:rPr lang="en-US" sz="3400" dirty="0" smtClean="0"/>
              <a:t> </a:t>
            </a:r>
            <a:r>
              <a:rPr lang="en-US" sz="3400" dirty="0" err="1" smtClean="0"/>
              <a:t>монистички</a:t>
            </a:r>
            <a:r>
              <a:rPr lang="en-US" sz="3400" dirty="0" smtClean="0"/>
              <a:t> </a:t>
            </a:r>
            <a:r>
              <a:rPr lang="en-US" sz="3400" dirty="0" err="1" smtClean="0"/>
              <a:t>акредитив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био</a:t>
            </a:r>
            <a:r>
              <a:rPr lang="en-US" sz="3400" dirty="0" smtClean="0"/>
              <a:t> </a:t>
            </a:r>
            <a:r>
              <a:rPr lang="en-US" sz="3400" dirty="0" err="1" smtClean="0"/>
              <a:t>иницијално</a:t>
            </a:r>
            <a:r>
              <a:rPr lang="en-US" sz="3400" dirty="0" smtClean="0"/>
              <a:t> </a:t>
            </a:r>
            <a:r>
              <a:rPr lang="en-US" sz="3400" dirty="0" err="1" smtClean="0"/>
              <a:t>развијен</a:t>
            </a:r>
            <a:r>
              <a:rPr lang="en-US" sz="3400" dirty="0" smtClean="0"/>
              <a:t> у </a:t>
            </a:r>
            <a:r>
              <a:rPr lang="en-US" sz="3400" dirty="0" err="1" smtClean="0"/>
              <a:t>Берлину</a:t>
            </a:r>
            <a:r>
              <a:rPr lang="en-US" sz="3400" dirty="0" smtClean="0"/>
              <a:t>, </a:t>
            </a:r>
            <a:r>
              <a:rPr lang="en-US" sz="3400" dirty="0" err="1" smtClean="0"/>
              <a:t>где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он</a:t>
            </a:r>
            <a:r>
              <a:rPr lang="en-US" sz="3400" dirty="0" smtClean="0"/>
              <a:t> и </a:t>
            </a:r>
            <a:r>
              <a:rPr lang="en-US" sz="3400" dirty="0" err="1" smtClean="0"/>
              <a:t>живео</a:t>
            </a:r>
            <a:r>
              <a:rPr lang="en-US" sz="3400" dirty="0" smtClean="0"/>
              <a:t> </a:t>
            </a:r>
            <a:r>
              <a:rPr lang="en-US" sz="3400" dirty="0" err="1" smtClean="0"/>
              <a:t>од</a:t>
            </a:r>
            <a:r>
              <a:rPr lang="en-US" sz="3400" dirty="0" smtClean="0"/>
              <a:t> 1890. </a:t>
            </a:r>
            <a:r>
              <a:rPr lang="en-US" sz="3400" dirty="0" err="1" smtClean="0"/>
              <a:t>до</a:t>
            </a:r>
            <a:r>
              <a:rPr lang="en-US" sz="3400" dirty="0" smtClean="0"/>
              <a:t> 1891. </a:t>
            </a:r>
            <a:r>
              <a:rPr lang="en-US" sz="3400" dirty="0" err="1" smtClean="0"/>
              <a:t>Када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Бар</a:t>
            </a:r>
            <a:r>
              <a:rPr lang="en-US" sz="3400" dirty="0" smtClean="0"/>
              <a:t> </a:t>
            </a:r>
            <a:r>
              <a:rPr lang="en-US" sz="3400" dirty="0" err="1" smtClean="0"/>
              <a:t>покренуо</a:t>
            </a:r>
            <a:r>
              <a:rPr lang="en-US" sz="3400" dirty="0" smtClean="0"/>
              <a:t> </a:t>
            </a:r>
            <a:r>
              <a:rPr lang="en-US" sz="3400" dirty="0" err="1" smtClean="0"/>
              <a:t>свој</a:t>
            </a:r>
            <a:r>
              <a:rPr lang="en-US" sz="3400" dirty="0" smtClean="0"/>
              <a:t> </a:t>
            </a:r>
            <a:r>
              <a:rPr lang="en-US" sz="3400" dirty="0" err="1" smtClean="0"/>
              <a:t>бечки</a:t>
            </a:r>
            <a:r>
              <a:rPr lang="en-US" sz="3400" dirty="0" smtClean="0"/>
              <a:t> </a:t>
            </a:r>
            <a:r>
              <a:rPr lang="en-US" sz="3400" dirty="0" err="1" smtClean="0"/>
              <a:t>литерарни</a:t>
            </a:r>
            <a:r>
              <a:rPr lang="en-US" sz="3400" dirty="0" smtClean="0"/>
              <a:t> </a:t>
            </a:r>
            <a:r>
              <a:rPr lang="en-US" sz="3400" dirty="0" err="1" smtClean="0"/>
              <a:t>магазин</a:t>
            </a:r>
            <a:r>
              <a:rPr lang="en-US" sz="3400" dirty="0" smtClean="0"/>
              <a:t> </a:t>
            </a:r>
            <a:r>
              <a:rPr lang="en-US" sz="3400" i="1" dirty="0" err="1" smtClean="0"/>
              <a:t>Време</a:t>
            </a:r>
            <a:r>
              <a:rPr lang="en-US" sz="3400" dirty="0" smtClean="0"/>
              <a:t>, </a:t>
            </a:r>
            <a:r>
              <a:rPr lang="en-US" sz="3400" dirty="0" err="1" smtClean="0"/>
              <a:t>писао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Хекелу</a:t>
            </a:r>
            <a:r>
              <a:rPr lang="en-US" sz="3400" dirty="0" smtClean="0"/>
              <a:t> </a:t>
            </a:r>
            <a:r>
              <a:rPr lang="en-US" sz="3400" dirty="0" err="1" smtClean="0"/>
              <a:t>неколико</a:t>
            </a:r>
            <a:r>
              <a:rPr lang="en-US" sz="3400" dirty="0" smtClean="0"/>
              <a:t> </a:t>
            </a:r>
            <a:r>
              <a:rPr lang="en-US" sz="3400" dirty="0" err="1" smtClean="0"/>
              <a:t>пута</a:t>
            </a:r>
            <a:r>
              <a:rPr lang="en-US" sz="3400" dirty="0" smtClean="0"/>
              <a:t> </a:t>
            </a:r>
            <a:r>
              <a:rPr lang="en-US" sz="3400" dirty="0" err="1" smtClean="0"/>
              <a:t>средином</a:t>
            </a:r>
            <a:r>
              <a:rPr lang="en-US" sz="3400" dirty="0" smtClean="0"/>
              <a:t> 90их, </a:t>
            </a:r>
            <a:r>
              <a:rPr lang="en-US" sz="3400" dirty="0" err="1" smtClean="0"/>
              <a:t>покушавајући</a:t>
            </a:r>
            <a:r>
              <a:rPr lang="en-US" sz="3400" dirty="0" smtClean="0"/>
              <a:t> </a:t>
            </a:r>
            <a:r>
              <a:rPr lang="en-US" sz="3400" dirty="0" err="1" smtClean="0"/>
              <a:t>да</a:t>
            </a:r>
            <a:r>
              <a:rPr lang="en-US" sz="3400" dirty="0" smtClean="0"/>
              <a:t> </a:t>
            </a:r>
            <a:r>
              <a:rPr lang="en-US" sz="3400" dirty="0" err="1" smtClean="0"/>
              <a:t>га</a:t>
            </a:r>
            <a:r>
              <a:rPr lang="en-US" sz="3400" dirty="0" smtClean="0"/>
              <a:t> </a:t>
            </a:r>
            <a:r>
              <a:rPr lang="en-US" sz="3400" dirty="0" err="1" smtClean="0"/>
              <a:t>обезбеди</a:t>
            </a:r>
            <a:r>
              <a:rPr lang="en-US" sz="3400" dirty="0" smtClean="0"/>
              <a:t> </a:t>
            </a:r>
            <a:r>
              <a:rPr lang="en-US" sz="3400" dirty="0" err="1" smtClean="0"/>
              <a:t>као</a:t>
            </a:r>
            <a:r>
              <a:rPr lang="en-US" sz="3400" dirty="0" smtClean="0"/>
              <a:t> </a:t>
            </a:r>
            <a:r>
              <a:rPr lang="en-US" sz="3400" dirty="0" err="1" smtClean="0"/>
              <a:t>аутора</a:t>
            </a:r>
            <a:r>
              <a:rPr lang="en-US" sz="3400" dirty="0" smtClean="0"/>
              <a:t>.</a:t>
            </a:r>
          </a:p>
          <a:p>
            <a:pPr algn="just"/>
            <a:endParaRPr lang="en-US" sz="3400" dirty="0" smtClean="0"/>
          </a:p>
          <a:p>
            <a:pPr algn="just"/>
            <a:r>
              <a:rPr lang="en-US" sz="3400" dirty="0" err="1" smtClean="0"/>
              <a:t>До</a:t>
            </a:r>
            <a:r>
              <a:rPr lang="en-US" sz="3400" dirty="0" smtClean="0"/>
              <a:t> </a:t>
            </a:r>
            <a:r>
              <a:rPr lang="en-US" sz="3400" dirty="0" err="1" smtClean="0"/>
              <a:t>краја</a:t>
            </a:r>
            <a:r>
              <a:rPr lang="en-US" sz="3400" dirty="0" smtClean="0"/>
              <a:t> </a:t>
            </a:r>
            <a:r>
              <a:rPr lang="en-US" sz="3400" dirty="0" err="1" smtClean="0"/>
              <a:t>деценије</a:t>
            </a:r>
            <a:r>
              <a:rPr lang="en-US" sz="3400" dirty="0" smtClean="0"/>
              <a:t>, </a:t>
            </a:r>
            <a:r>
              <a:rPr lang="en-US" sz="3400" dirty="0" err="1" smtClean="0"/>
              <a:t>нова</a:t>
            </a:r>
            <a:r>
              <a:rPr lang="en-US" sz="3400" dirty="0" smtClean="0"/>
              <a:t> </a:t>
            </a:r>
            <a:r>
              <a:rPr lang="en-US" sz="3400" dirty="0" err="1" smtClean="0"/>
              <a:t>естетска</a:t>
            </a:r>
            <a:r>
              <a:rPr lang="en-US" sz="3400" dirty="0" smtClean="0"/>
              <a:t> </a:t>
            </a:r>
            <a:r>
              <a:rPr lang="en-US" sz="3400" dirty="0" err="1" smtClean="0"/>
              <a:t>мисао</a:t>
            </a:r>
            <a:r>
              <a:rPr lang="en-US" sz="3400" dirty="0" smtClean="0"/>
              <a:t>, </a:t>
            </a:r>
            <a:r>
              <a:rPr lang="en-US" sz="3400" dirty="0" err="1" smtClean="0"/>
              <a:t>коју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Хекел</a:t>
            </a:r>
            <a:r>
              <a:rPr lang="en-US" sz="3400" dirty="0" smtClean="0"/>
              <a:t> </a:t>
            </a:r>
            <a:r>
              <a:rPr lang="en-US" sz="3400" dirty="0" err="1" smtClean="0"/>
              <a:t>трудио</a:t>
            </a:r>
            <a:r>
              <a:rPr lang="en-US" sz="3400" dirty="0" smtClean="0"/>
              <a:t> </a:t>
            </a:r>
            <a:r>
              <a:rPr lang="en-US" sz="3400" dirty="0" err="1" smtClean="0"/>
              <a:t>да</a:t>
            </a:r>
            <a:r>
              <a:rPr lang="en-US" sz="3400" dirty="0" smtClean="0"/>
              <a:t> </a:t>
            </a:r>
            <a:r>
              <a:rPr lang="en-US" sz="3400" dirty="0" err="1" smtClean="0"/>
              <a:t>пробуди</a:t>
            </a:r>
            <a:r>
              <a:rPr lang="en-US" sz="3400" dirty="0" smtClean="0"/>
              <a:t>, </a:t>
            </a:r>
            <a:r>
              <a:rPr lang="en-US" sz="3400" dirty="0" err="1" smtClean="0"/>
              <a:t>проширила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и </a:t>
            </a:r>
            <a:r>
              <a:rPr lang="en-US" sz="3400" dirty="0" err="1" smtClean="0"/>
              <a:t>на</a:t>
            </a:r>
            <a:r>
              <a:rPr lang="en-US" sz="3400" dirty="0" smtClean="0"/>
              <a:t> </a:t>
            </a:r>
            <a:r>
              <a:rPr lang="en-US" sz="3400" dirty="0" err="1" smtClean="0"/>
              <a:t>визуелне</a:t>
            </a:r>
            <a:r>
              <a:rPr lang="en-US" sz="3400" dirty="0" smtClean="0"/>
              <a:t> </a:t>
            </a:r>
            <a:r>
              <a:rPr lang="en-US" sz="3400" dirty="0" err="1" smtClean="0"/>
              <a:t>уметности</a:t>
            </a:r>
            <a:r>
              <a:rPr lang="en-US" sz="3400" dirty="0" smtClean="0"/>
              <a:t> </a:t>
            </a:r>
            <a:r>
              <a:rPr lang="en-US" sz="3400" dirty="0" err="1" smtClean="0"/>
              <a:t>такође</a:t>
            </a:r>
            <a:r>
              <a:rPr lang="en-US" sz="3400" dirty="0" smtClean="0"/>
              <a:t>. </a:t>
            </a:r>
            <a:r>
              <a:rPr lang="en-US" sz="3400" dirty="0" err="1" smtClean="0"/>
              <a:t>Бил</a:t>
            </a:r>
            <a:r>
              <a:rPr lang="sr-Cyrl-RS" sz="3400" dirty="0" smtClean="0"/>
              <a:t>а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евидентн</a:t>
            </a:r>
            <a:r>
              <a:rPr lang="sr-Cyrl-RS" sz="3400" dirty="0" smtClean="0"/>
              <a:t>а</a:t>
            </a:r>
            <a:r>
              <a:rPr lang="en-US" sz="3400" dirty="0" smtClean="0"/>
              <a:t> у </a:t>
            </a:r>
            <a:r>
              <a:rPr lang="en-US" sz="3400" dirty="0" err="1" smtClean="0"/>
              <a:t>свим</a:t>
            </a:r>
            <a:r>
              <a:rPr lang="en-US" sz="3400" dirty="0" smtClean="0"/>
              <a:t> </a:t>
            </a:r>
            <a:r>
              <a:rPr lang="en-US" sz="3400" dirty="0" err="1" smtClean="0"/>
              <a:t>активностима</a:t>
            </a:r>
            <a:r>
              <a:rPr lang="en-US" sz="3400" dirty="0" smtClean="0"/>
              <a:t> </a:t>
            </a:r>
            <a:r>
              <a:rPr lang="en-US" sz="3400" dirty="0" err="1" smtClean="0"/>
              <a:t>бечке</a:t>
            </a:r>
            <a:r>
              <a:rPr lang="en-US" sz="3400" dirty="0" smtClean="0"/>
              <a:t> </a:t>
            </a:r>
            <a:r>
              <a:rPr lang="en-US" sz="3400" dirty="0" err="1" smtClean="0"/>
              <a:t>сецесије</a:t>
            </a:r>
            <a:r>
              <a:rPr lang="en-US" sz="3400" dirty="0" smtClean="0"/>
              <a:t> (</a:t>
            </a:r>
            <a:r>
              <a:rPr lang="en-US" sz="3400" dirty="0" err="1" smtClean="0"/>
              <a:t>основане</a:t>
            </a:r>
            <a:r>
              <a:rPr lang="en-US" sz="3400" dirty="0" smtClean="0"/>
              <a:t> 1897.), </a:t>
            </a:r>
            <a:r>
              <a:rPr lang="en-US" sz="3400" dirty="0" err="1" smtClean="0"/>
              <a:t>било</a:t>
            </a:r>
            <a:r>
              <a:rPr lang="en-US" sz="3400" dirty="0" smtClean="0"/>
              <a:t> </a:t>
            </a:r>
            <a:r>
              <a:rPr lang="en-US" sz="3400" dirty="0" err="1" smtClean="0"/>
              <a:t>да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неко</a:t>
            </a:r>
            <a:r>
              <a:rPr lang="en-US" sz="3400" dirty="0" smtClean="0"/>
              <a:t> </a:t>
            </a:r>
            <a:r>
              <a:rPr lang="en-US" sz="3400" dirty="0" err="1" smtClean="0"/>
              <a:t>долазио</a:t>
            </a:r>
            <a:r>
              <a:rPr lang="en-US" sz="3400" dirty="0" smtClean="0"/>
              <a:t> </a:t>
            </a:r>
            <a:r>
              <a:rPr lang="en-US" sz="3400" dirty="0" err="1" smtClean="0"/>
              <a:t>на</a:t>
            </a:r>
            <a:r>
              <a:rPr lang="en-US" sz="3400" dirty="0" smtClean="0"/>
              <a:t> </a:t>
            </a:r>
            <a:r>
              <a:rPr lang="en-US" sz="3400" dirty="0" err="1" smtClean="0"/>
              <a:t>њихове</a:t>
            </a:r>
            <a:r>
              <a:rPr lang="en-US" sz="3400" dirty="0" smtClean="0"/>
              <a:t> </a:t>
            </a:r>
            <a:r>
              <a:rPr lang="en-US" sz="3400" dirty="0" err="1" smtClean="0"/>
              <a:t>изложбе</a:t>
            </a:r>
            <a:r>
              <a:rPr lang="en-US" sz="3400" dirty="0" smtClean="0"/>
              <a:t> </a:t>
            </a:r>
            <a:r>
              <a:rPr lang="en-US" sz="3400" dirty="0" err="1" smtClean="0"/>
              <a:t>или</a:t>
            </a:r>
            <a:r>
              <a:rPr lang="en-US" sz="3400" dirty="0" smtClean="0"/>
              <a:t> </a:t>
            </a:r>
            <a:r>
              <a:rPr lang="en-US" sz="3400" dirty="0" err="1" smtClean="0"/>
              <a:t>листао</a:t>
            </a:r>
            <a:r>
              <a:rPr lang="en-US" sz="3400" dirty="0" smtClean="0"/>
              <a:t> </a:t>
            </a:r>
            <a:r>
              <a:rPr lang="en-US" sz="3400" dirty="0" err="1" smtClean="0"/>
              <a:t>странице</a:t>
            </a:r>
            <a:r>
              <a:rPr lang="en-US" sz="3400" dirty="0" smtClean="0"/>
              <a:t> </a:t>
            </a:r>
            <a:r>
              <a:rPr lang="en-US" sz="3400" dirty="0" err="1" smtClean="0"/>
              <a:t>њиховог</a:t>
            </a:r>
            <a:r>
              <a:rPr lang="en-US" sz="3400" dirty="0" smtClean="0"/>
              <a:t> </a:t>
            </a:r>
            <a:r>
              <a:rPr lang="en-US" sz="3400" dirty="0" err="1" smtClean="0"/>
              <a:t>журнала</a:t>
            </a:r>
            <a:r>
              <a:rPr lang="en-US" sz="3400" dirty="0" smtClean="0"/>
              <a:t> </a:t>
            </a:r>
            <a:r>
              <a:rPr lang="en-US" sz="3400" i="1" dirty="0" err="1" smtClean="0"/>
              <a:t>Ver</a:t>
            </a:r>
            <a:r>
              <a:rPr lang="en-US" sz="3400" i="1" dirty="0" smtClean="0"/>
              <a:t> Sacrum</a:t>
            </a:r>
            <a:r>
              <a:rPr lang="en-US" sz="3400" dirty="0" smtClean="0"/>
              <a:t>, </a:t>
            </a:r>
            <a:r>
              <a:rPr lang="en-US" sz="3400" dirty="0" err="1" smtClean="0"/>
              <a:t>који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био</a:t>
            </a:r>
            <a:r>
              <a:rPr lang="en-US" sz="3400" dirty="0" smtClean="0"/>
              <a:t> </a:t>
            </a:r>
            <a:r>
              <a:rPr lang="en-US" sz="3400" dirty="0" err="1" smtClean="0"/>
              <a:t>испуњен</a:t>
            </a:r>
            <a:r>
              <a:rPr lang="en-US" sz="3400" dirty="0" smtClean="0"/>
              <a:t> </a:t>
            </a:r>
            <a:r>
              <a:rPr lang="en-US" sz="3400" dirty="0" err="1" smtClean="0"/>
              <a:t>сликама</a:t>
            </a:r>
            <a:r>
              <a:rPr lang="en-US" sz="3400" dirty="0" smtClean="0"/>
              <a:t> </a:t>
            </a:r>
            <a:r>
              <a:rPr lang="en-US" sz="3400" dirty="0" err="1" smtClean="0"/>
              <a:t>које</a:t>
            </a:r>
            <a:r>
              <a:rPr lang="en-US" sz="3400" dirty="0" smtClean="0"/>
              <a:t> </a:t>
            </a:r>
            <a:r>
              <a:rPr lang="en-US" sz="3400" dirty="0" err="1" smtClean="0"/>
              <a:t>су</a:t>
            </a:r>
            <a:r>
              <a:rPr lang="en-US" sz="3400" dirty="0" smtClean="0"/>
              <a:t> </a:t>
            </a:r>
            <a:r>
              <a:rPr lang="en-US" sz="3400" dirty="0" err="1" smtClean="0"/>
              <a:t>евоцирале</a:t>
            </a:r>
            <a:r>
              <a:rPr lang="en-US" sz="3400" dirty="0" smtClean="0"/>
              <a:t> </a:t>
            </a:r>
            <a:r>
              <a:rPr lang="en-US" sz="3400" dirty="0" err="1" smtClean="0"/>
              <a:t>природу</a:t>
            </a:r>
            <a:r>
              <a:rPr lang="en-US" sz="3400" dirty="0" smtClean="0"/>
              <a:t> и </a:t>
            </a:r>
            <a:r>
              <a:rPr lang="en-US" sz="3400" dirty="0" err="1" smtClean="0"/>
              <a:t>монистички</a:t>
            </a:r>
            <a:r>
              <a:rPr lang="en-US" sz="3400" dirty="0" smtClean="0"/>
              <a:t> </a:t>
            </a:r>
            <a:r>
              <a:rPr lang="en-US" sz="3400" dirty="0" err="1" smtClean="0"/>
              <a:t>инспирисаним</a:t>
            </a:r>
            <a:r>
              <a:rPr lang="en-US" sz="3400" dirty="0" smtClean="0"/>
              <a:t> </a:t>
            </a:r>
            <a:r>
              <a:rPr lang="en-US" sz="3400" dirty="0" err="1" smtClean="0"/>
              <a:t>поемама</a:t>
            </a:r>
            <a:r>
              <a:rPr lang="en-US" sz="3400" dirty="0" smtClean="0"/>
              <a:t> </a:t>
            </a:r>
            <a:r>
              <a:rPr lang="en-US" sz="3400" dirty="0" err="1" smtClean="0"/>
              <a:t>попут</a:t>
            </a:r>
            <a:r>
              <a:rPr lang="en-US" sz="3400" dirty="0" smtClean="0"/>
              <a:t> </a:t>
            </a:r>
            <a:r>
              <a:rPr lang="en-US" sz="3400" dirty="0" err="1" smtClean="0"/>
              <a:t>оних</a:t>
            </a:r>
            <a:r>
              <a:rPr lang="en-US" sz="3400" dirty="0" smtClean="0"/>
              <a:t> </a:t>
            </a:r>
            <a:r>
              <a:rPr lang="en-US" sz="3400" dirty="0" err="1" smtClean="0"/>
              <a:t>Енриха</a:t>
            </a:r>
            <a:r>
              <a:rPr lang="en-US" sz="3400" dirty="0" smtClean="0"/>
              <a:t> </a:t>
            </a:r>
            <a:r>
              <a:rPr lang="en-US" sz="3400" dirty="0" err="1" smtClean="0"/>
              <a:t>Марије</a:t>
            </a:r>
            <a:r>
              <a:rPr lang="en-US" sz="3400" dirty="0" smtClean="0"/>
              <a:t> </a:t>
            </a:r>
            <a:r>
              <a:rPr lang="en-US" sz="3400" dirty="0" err="1" smtClean="0"/>
              <a:t>Рилкеа</a:t>
            </a:r>
            <a:r>
              <a:rPr lang="en-US" sz="34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6665651" cy="500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6578" y="142852"/>
            <a:ext cx="235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Таваница Велике сале Универзитета у Бечу са Климтовим муралима</a:t>
            </a:r>
            <a:endParaRPr lang="en-US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44" y="5257562"/>
            <a:ext cx="52863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периоду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1892.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1894.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Министарс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т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просвете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ангажовало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Друштво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уметника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ради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осликавања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Велике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сале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Универзитета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Бечу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коју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дизајнирао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Хајрих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Ферстл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Требало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универзитетске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композиције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репрезентују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алегорије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четири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класична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факултета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Климт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задужен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креира</a:t>
            </a:r>
            <a:r>
              <a:rPr lang="sr-Cyrl-RS" sz="1400" dirty="0" smtClean="0"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Медицину</a:t>
            </a:r>
            <a:r>
              <a:rPr lang="sr-Cyrl-RS" sz="1400" dirty="0" smtClean="0"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Филозофију</a:t>
            </a:r>
            <a:r>
              <a:rPr lang="sr-Cyrl-RS" sz="1400" dirty="0" smtClean="0"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и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Право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limt Filozofija 1899-1907 unisteno 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214842" cy="618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6211669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Густав Климт, </a:t>
            </a:r>
            <a:r>
              <a:rPr lang="sr-Cyrl-RS" b="1" i="1" dirty="0" smtClean="0"/>
              <a:t>Филозофија</a:t>
            </a:r>
            <a:r>
              <a:rPr lang="sr-Cyrl-RS" dirty="0" smtClean="0"/>
              <a:t>, 1899-1907. (уништено 1945.)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4876" y="214290"/>
            <a:ext cx="4429124" cy="6643710"/>
          </a:xfrm>
        </p:spPr>
        <p:txBody>
          <a:bodyPr>
            <a:normAutofit fontScale="32500" lnSpcReduction="20000"/>
          </a:bodyPr>
          <a:lstStyle/>
          <a:p>
            <a:pPr lvl="0" algn="just"/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Према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опису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из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каталога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Седме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изложбе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сецесије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слика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представља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„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леве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стране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генезу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репродукцију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распадање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десне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стране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глобус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света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загонетку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универзума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Одоздо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израста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обасјана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фигура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знања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“.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Један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критичар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је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написао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је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човечанство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приказано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као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безизразна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маса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слабе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воље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која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представља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само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средство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природе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која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га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користи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за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своју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непроменљиву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сврху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репродукцију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Тај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критичар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је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сматрао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ову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представу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репрезентацијом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новог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погледа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свет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дарвинизма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прошараног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теозофијом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За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многе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у </a:t>
            </a:r>
            <a:r>
              <a:rPr lang="sr-Cyrl-RS" sz="4000" dirty="0" smtClean="0">
                <a:ea typeface="Calibri" pitchFamily="34" charset="0"/>
                <a:cs typeface="Times New Roman" pitchFamily="18" charset="0"/>
              </a:rPr>
              <a:t>Н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емачкој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Аустрији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дистинкција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између</a:t>
            </a:r>
            <a:r>
              <a:rPr lang="sr-Cyrl-RS" sz="4000" dirty="0" smtClean="0">
                <a:ea typeface="Calibri" pitchFamily="34" charset="0"/>
                <a:cs typeface="Times New Roman" pitchFamily="18" charset="0"/>
              </a:rPr>
              <a:t> Хекеловог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монизма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теозофије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је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била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непрецизна</a:t>
            </a:r>
            <a:r>
              <a:rPr lang="en-US" sz="40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sr-Cyrl-RS" sz="4000" dirty="0" smtClean="0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sz="4000" i="1" dirty="0" err="1" smtClean="0"/>
              <a:t>Филозофија</a:t>
            </a:r>
            <a:r>
              <a:rPr lang="en-US" sz="4000" dirty="0" smtClean="0"/>
              <a:t> </a:t>
            </a:r>
            <a:r>
              <a:rPr lang="en-US" sz="4000" dirty="0" err="1" smtClean="0"/>
              <a:t>спаја</a:t>
            </a:r>
            <a:r>
              <a:rPr lang="en-US" sz="4000" dirty="0" smtClean="0"/>
              <a:t> </a:t>
            </a:r>
            <a:r>
              <a:rPr lang="en-US" sz="4000" dirty="0" err="1" smtClean="0"/>
              <a:t>референце</a:t>
            </a:r>
            <a:r>
              <a:rPr lang="en-US" sz="4000" dirty="0" smtClean="0"/>
              <a:t> </a:t>
            </a:r>
            <a:r>
              <a:rPr lang="en-US" sz="4000" dirty="0" err="1" smtClean="0"/>
              <a:t>на</a:t>
            </a:r>
            <a:r>
              <a:rPr lang="en-US" sz="4000" dirty="0" smtClean="0"/>
              <a:t> </a:t>
            </a:r>
            <a:r>
              <a:rPr lang="en-US" sz="4000" dirty="0" err="1" smtClean="0"/>
              <a:t>Дарвина</a:t>
            </a:r>
            <a:r>
              <a:rPr lang="en-US" sz="4000" dirty="0" smtClean="0"/>
              <a:t> и </a:t>
            </a:r>
            <a:r>
              <a:rPr lang="en-US" sz="4000" dirty="0" err="1" smtClean="0"/>
              <a:t>Хекела</a:t>
            </a:r>
            <a:r>
              <a:rPr lang="en-US" sz="4000" dirty="0" smtClean="0"/>
              <a:t> </a:t>
            </a:r>
            <a:r>
              <a:rPr lang="en-US" sz="4000" dirty="0" err="1" smtClean="0"/>
              <a:t>преко</a:t>
            </a:r>
            <a:r>
              <a:rPr lang="en-US" sz="4000" dirty="0" smtClean="0"/>
              <a:t> </a:t>
            </a:r>
            <a:r>
              <a:rPr lang="en-US" sz="4000" dirty="0" err="1" smtClean="0"/>
              <a:t>наратива</a:t>
            </a:r>
            <a:r>
              <a:rPr lang="en-US" sz="4000" dirty="0" smtClean="0"/>
              <a:t> у </a:t>
            </a:r>
            <a:r>
              <a:rPr lang="en-US" sz="4000" dirty="0" err="1" smtClean="0"/>
              <a:t>којем</a:t>
            </a:r>
            <a:r>
              <a:rPr lang="en-US" sz="4000" dirty="0" smtClean="0"/>
              <a:t> </a:t>
            </a:r>
            <a:r>
              <a:rPr lang="en-US" sz="4000" dirty="0" err="1" smtClean="0"/>
              <a:t>смртност</a:t>
            </a:r>
            <a:r>
              <a:rPr lang="en-US" sz="4000" dirty="0" smtClean="0"/>
              <a:t> и </a:t>
            </a:r>
            <a:r>
              <a:rPr lang="en-US" sz="4000" dirty="0" err="1" smtClean="0"/>
              <a:t>патња</a:t>
            </a:r>
            <a:r>
              <a:rPr lang="en-US" sz="4000" dirty="0" smtClean="0"/>
              <a:t> </a:t>
            </a:r>
            <a:r>
              <a:rPr lang="en-US" sz="4000" dirty="0" err="1" smtClean="0"/>
              <a:t>јесу</a:t>
            </a:r>
            <a:r>
              <a:rPr lang="en-US" sz="4000" dirty="0" smtClean="0"/>
              <a:t> </a:t>
            </a:r>
            <a:r>
              <a:rPr lang="en-US" sz="4000" dirty="0" err="1" smtClean="0"/>
              <a:t>надокнађени</a:t>
            </a:r>
            <a:r>
              <a:rPr lang="en-US" sz="4000" dirty="0" smtClean="0"/>
              <a:t> </a:t>
            </a:r>
            <a:r>
              <a:rPr lang="en-US" sz="4000" dirty="0" err="1" smtClean="0"/>
              <a:t>опстанком</a:t>
            </a:r>
            <a:r>
              <a:rPr lang="en-US" sz="4000" dirty="0" smtClean="0"/>
              <a:t> </a:t>
            </a:r>
            <a:r>
              <a:rPr lang="en-US" sz="4000" dirty="0" err="1" smtClean="0"/>
              <a:t>врсте</a:t>
            </a:r>
            <a:r>
              <a:rPr lang="en-US" sz="4000" dirty="0" smtClean="0"/>
              <a:t>, </a:t>
            </a:r>
            <a:r>
              <a:rPr lang="en-US" sz="4000" dirty="0" err="1" smtClean="0"/>
              <a:t>репрезентованим</a:t>
            </a:r>
            <a:r>
              <a:rPr lang="en-US" sz="4000" dirty="0" smtClean="0"/>
              <a:t> </a:t>
            </a:r>
            <a:r>
              <a:rPr lang="en-US" sz="4000" dirty="0" err="1" smtClean="0"/>
              <a:t>изолованом</a:t>
            </a:r>
            <a:r>
              <a:rPr lang="en-US" sz="4000" dirty="0" smtClean="0"/>
              <a:t> </a:t>
            </a:r>
            <a:r>
              <a:rPr lang="en-US" sz="4000" dirty="0" err="1" smtClean="0"/>
              <a:t>бебом</a:t>
            </a:r>
            <a:r>
              <a:rPr lang="en-US" sz="4000" dirty="0" smtClean="0"/>
              <a:t>. </a:t>
            </a:r>
            <a:r>
              <a:rPr lang="en-US" sz="4000" dirty="0" err="1" smtClean="0"/>
              <a:t>Светске</a:t>
            </a:r>
            <a:r>
              <a:rPr lang="en-US" sz="4000" dirty="0" smtClean="0"/>
              <a:t> </a:t>
            </a:r>
            <a:r>
              <a:rPr lang="en-US" sz="4000" dirty="0" err="1" smtClean="0"/>
              <a:t>мистерије</a:t>
            </a:r>
            <a:r>
              <a:rPr lang="en-US" sz="4000" dirty="0" smtClean="0"/>
              <a:t>, </a:t>
            </a:r>
            <a:r>
              <a:rPr lang="en-US" sz="4000" dirty="0" err="1" smtClean="0"/>
              <a:t>чини</a:t>
            </a:r>
            <a:r>
              <a:rPr lang="en-US" sz="4000" dirty="0" smtClean="0"/>
              <a:t> </a:t>
            </a:r>
            <a:r>
              <a:rPr lang="en-US" sz="4000" dirty="0" err="1" smtClean="0"/>
              <a:t>се</a:t>
            </a:r>
            <a:r>
              <a:rPr lang="en-US" sz="4000" dirty="0" smtClean="0"/>
              <a:t>, </a:t>
            </a:r>
            <a:r>
              <a:rPr lang="en-US" sz="4000" dirty="0" err="1" smtClean="0"/>
              <a:t>могу</a:t>
            </a:r>
            <a:r>
              <a:rPr lang="en-US" sz="4000" dirty="0" smtClean="0"/>
              <a:t> </a:t>
            </a:r>
            <a:r>
              <a:rPr lang="en-US" sz="4000" dirty="0" err="1" smtClean="0"/>
              <a:t>бити</a:t>
            </a:r>
            <a:r>
              <a:rPr lang="en-US" sz="4000" dirty="0" smtClean="0"/>
              <a:t> </a:t>
            </a:r>
            <a:r>
              <a:rPr lang="en-US" sz="4000" dirty="0" err="1" smtClean="0"/>
              <a:t>решене</a:t>
            </a:r>
            <a:r>
              <a:rPr lang="en-US" sz="4000" dirty="0" smtClean="0"/>
              <a:t> </a:t>
            </a:r>
            <a:r>
              <a:rPr lang="en-US" sz="4000" dirty="0" err="1" smtClean="0"/>
              <a:t>једино</a:t>
            </a:r>
            <a:r>
              <a:rPr lang="en-US" sz="4000" dirty="0" smtClean="0"/>
              <a:t> </a:t>
            </a:r>
            <a:r>
              <a:rPr lang="en-US" sz="4000" dirty="0" err="1" smtClean="0"/>
              <a:t>путем</a:t>
            </a:r>
            <a:r>
              <a:rPr lang="en-US" sz="4000" dirty="0" smtClean="0"/>
              <a:t> </a:t>
            </a:r>
            <a:r>
              <a:rPr lang="en-US" sz="4000" dirty="0" err="1" smtClean="0"/>
              <a:t>разматрања</a:t>
            </a:r>
            <a:r>
              <a:rPr lang="en-US" sz="4000" dirty="0" smtClean="0"/>
              <a:t> </a:t>
            </a:r>
            <a:r>
              <a:rPr lang="en-US" sz="4000" dirty="0" err="1" smtClean="0"/>
              <a:t>еволутивне</a:t>
            </a:r>
            <a:r>
              <a:rPr lang="en-US" sz="4000" dirty="0" smtClean="0"/>
              <a:t> </a:t>
            </a:r>
            <a:r>
              <a:rPr lang="en-US" sz="4000" dirty="0" err="1" smtClean="0"/>
              <a:t>реалности</a:t>
            </a:r>
            <a:r>
              <a:rPr lang="en-US" sz="4000" dirty="0" smtClean="0"/>
              <a:t>. </a:t>
            </a:r>
            <a:r>
              <a:rPr lang="en-US" sz="4000" dirty="0" err="1" smtClean="0"/>
              <a:t>Приказани</a:t>
            </a:r>
            <a:r>
              <a:rPr lang="en-US" sz="4000" dirty="0" smtClean="0"/>
              <a:t> </a:t>
            </a:r>
            <a:r>
              <a:rPr lang="en-US" sz="4000" dirty="0" err="1" smtClean="0"/>
              <a:t>космос</a:t>
            </a:r>
            <a:r>
              <a:rPr lang="en-US" sz="4000" dirty="0" smtClean="0"/>
              <a:t> </a:t>
            </a:r>
            <a:r>
              <a:rPr lang="en-US" sz="4000" dirty="0" err="1" smtClean="0"/>
              <a:t>пулсирајуће</a:t>
            </a:r>
            <a:r>
              <a:rPr lang="en-US" sz="4000" dirty="0" smtClean="0"/>
              <a:t> </a:t>
            </a:r>
            <a:r>
              <a:rPr lang="en-US" sz="4000" dirty="0" err="1" smtClean="0"/>
              <a:t>светлости</a:t>
            </a:r>
            <a:r>
              <a:rPr lang="en-US" sz="4000" dirty="0" smtClean="0"/>
              <a:t>, </a:t>
            </a:r>
            <a:r>
              <a:rPr lang="en-US" sz="4000" dirty="0" err="1" smtClean="0"/>
              <a:t>звезда</a:t>
            </a:r>
            <a:r>
              <a:rPr lang="en-US" sz="4000" dirty="0" smtClean="0"/>
              <a:t> и </a:t>
            </a:r>
            <a:r>
              <a:rPr lang="en-US" sz="4000" dirty="0" err="1" smtClean="0"/>
              <a:t>уједињених</a:t>
            </a:r>
            <a:r>
              <a:rPr lang="en-US" sz="4000" dirty="0" smtClean="0"/>
              <a:t> </a:t>
            </a:r>
            <a:r>
              <a:rPr lang="en-US" sz="4000" dirty="0" err="1" smtClean="0"/>
              <a:t>форми</a:t>
            </a:r>
            <a:r>
              <a:rPr lang="en-US" sz="4000" dirty="0" smtClean="0"/>
              <a:t> </a:t>
            </a:r>
            <a:r>
              <a:rPr lang="en-US" sz="4000" dirty="0" err="1" smtClean="0"/>
              <a:t>подсећа</a:t>
            </a:r>
            <a:r>
              <a:rPr lang="en-US" sz="4000" dirty="0" smtClean="0"/>
              <a:t> </a:t>
            </a:r>
            <a:r>
              <a:rPr lang="en-US" sz="4000" dirty="0" err="1" smtClean="0"/>
              <a:t>на</a:t>
            </a:r>
            <a:r>
              <a:rPr lang="en-US" sz="4000" dirty="0" smtClean="0"/>
              <a:t> </a:t>
            </a:r>
            <a:r>
              <a:rPr lang="en-US" sz="4000" dirty="0" err="1" smtClean="0"/>
              <a:t>бројне</a:t>
            </a:r>
            <a:r>
              <a:rPr lang="en-US" sz="4000" dirty="0" smtClean="0"/>
              <a:t> </a:t>
            </a:r>
            <a:r>
              <a:rPr lang="en-US" sz="4000" dirty="0" err="1" smtClean="0"/>
              <a:t>описе</a:t>
            </a:r>
            <a:r>
              <a:rPr lang="en-US" sz="4000" dirty="0" smtClean="0"/>
              <a:t> </a:t>
            </a:r>
            <a:r>
              <a:rPr lang="en-US" sz="4000" dirty="0" err="1" smtClean="0"/>
              <a:t>Хекела</a:t>
            </a:r>
            <a:r>
              <a:rPr lang="en-US" sz="4000" dirty="0" smtClean="0"/>
              <a:t> и </a:t>
            </a:r>
            <a:r>
              <a:rPr lang="en-US" sz="4000" dirty="0" err="1" smtClean="0"/>
              <a:t>Болшеа</a:t>
            </a:r>
            <a:r>
              <a:rPr lang="en-US" sz="4000" dirty="0" smtClean="0"/>
              <a:t> „</a:t>
            </a:r>
            <a:r>
              <a:rPr lang="en-US" sz="4000" dirty="0" err="1" smtClean="0"/>
              <a:t>вибрирајућих</a:t>
            </a:r>
            <a:r>
              <a:rPr lang="en-US" sz="4000" dirty="0" smtClean="0"/>
              <a:t> </a:t>
            </a:r>
            <a:r>
              <a:rPr lang="en-US" sz="4000" dirty="0" err="1" smtClean="0"/>
              <a:t>атома</a:t>
            </a:r>
            <a:r>
              <a:rPr lang="en-US" sz="4000" dirty="0" smtClean="0"/>
              <a:t>“, „</a:t>
            </a:r>
            <a:r>
              <a:rPr lang="en-US" sz="4000" dirty="0" err="1" smtClean="0"/>
              <a:t>ротирајућих</a:t>
            </a:r>
            <a:r>
              <a:rPr lang="en-US" sz="4000" dirty="0" smtClean="0"/>
              <a:t> </a:t>
            </a:r>
            <a:r>
              <a:rPr lang="en-US" sz="4000" dirty="0" err="1" smtClean="0"/>
              <a:t>магловитих</a:t>
            </a:r>
            <a:r>
              <a:rPr lang="en-US" sz="4000" dirty="0" smtClean="0"/>
              <a:t> </a:t>
            </a:r>
            <a:r>
              <a:rPr lang="en-US" sz="4000" dirty="0" err="1" smtClean="0"/>
              <a:t>сфера</a:t>
            </a:r>
            <a:r>
              <a:rPr lang="en-US" sz="4000" dirty="0" smtClean="0"/>
              <a:t>“ а </a:t>
            </a:r>
            <a:r>
              <a:rPr lang="en-US" sz="4000" dirty="0" err="1" smtClean="0"/>
              <a:t>ла</a:t>
            </a:r>
            <a:r>
              <a:rPr lang="en-US" sz="4000" dirty="0" smtClean="0"/>
              <a:t> </a:t>
            </a:r>
            <a:r>
              <a:rPr lang="en-US" sz="4000" dirty="0" err="1" smtClean="0"/>
              <a:t>Кант</a:t>
            </a:r>
            <a:r>
              <a:rPr lang="en-US" sz="4000" dirty="0" smtClean="0"/>
              <a:t>, и </a:t>
            </a:r>
            <a:r>
              <a:rPr lang="en-US" sz="4000" dirty="0" err="1" smtClean="0"/>
              <a:t>вечног</a:t>
            </a:r>
            <a:r>
              <a:rPr lang="en-US" sz="4000" dirty="0" smtClean="0"/>
              <a:t> </a:t>
            </a:r>
            <a:r>
              <a:rPr lang="en-US" sz="4000" dirty="0" err="1" smtClean="0"/>
              <a:t>присуства</a:t>
            </a:r>
            <a:r>
              <a:rPr lang="en-US" sz="4000" dirty="0" smtClean="0"/>
              <a:t> </a:t>
            </a:r>
            <a:r>
              <a:rPr lang="en-US" sz="4000" dirty="0" err="1" smtClean="0"/>
              <a:t>обједињујуће</a:t>
            </a:r>
            <a:r>
              <a:rPr lang="en-US" sz="4000" dirty="0" smtClean="0"/>
              <a:t> </a:t>
            </a:r>
            <a:r>
              <a:rPr lang="en-US" sz="4000" dirty="0" err="1" smtClean="0"/>
              <a:t>енергије</a:t>
            </a:r>
            <a:r>
              <a:rPr lang="en-US" sz="4000" dirty="0" smtClean="0"/>
              <a:t>. </a:t>
            </a:r>
            <a:r>
              <a:rPr lang="en-US" sz="4000" dirty="0" err="1" smtClean="0"/>
              <a:t>Климтова</a:t>
            </a:r>
            <a:r>
              <a:rPr lang="en-US" sz="4000" dirty="0" smtClean="0"/>
              <a:t> </a:t>
            </a:r>
            <a:r>
              <a:rPr lang="en-US" sz="4000" dirty="0" err="1" smtClean="0"/>
              <a:t>плавкасто</a:t>
            </a:r>
            <a:r>
              <a:rPr lang="en-US" sz="4000" dirty="0" smtClean="0"/>
              <a:t> </a:t>
            </a:r>
            <a:r>
              <a:rPr lang="en-US" sz="4000" dirty="0" err="1" smtClean="0"/>
              <a:t>зелена</a:t>
            </a:r>
            <a:r>
              <a:rPr lang="en-US" sz="4000" dirty="0" smtClean="0"/>
              <a:t> </a:t>
            </a:r>
            <a:r>
              <a:rPr lang="en-US" sz="4000" dirty="0" err="1" smtClean="0"/>
              <a:t>палета</a:t>
            </a:r>
            <a:r>
              <a:rPr lang="en-US" sz="4000" dirty="0" smtClean="0"/>
              <a:t>, </a:t>
            </a:r>
            <a:r>
              <a:rPr lang="en-US" sz="4000" dirty="0" err="1" smtClean="0"/>
              <a:t>описана</a:t>
            </a:r>
            <a:r>
              <a:rPr lang="en-US" sz="4000" dirty="0" smtClean="0"/>
              <a:t> </a:t>
            </a:r>
            <a:r>
              <a:rPr lang="en-US" sz="4000" dirty="0" err="1" smtClean="0"/>
              <a:t>као</a:t>
            </a:r>
            <a:r>
              <a:rPr lang="en-US" sz="4000" dirty="0" smtClean="0"/>
              <a:t> </a:t>
            </a:r>
            <a:r>
              <a:rPr lang="en-US" sz="4000" dirty="0" err="1" smtClean="0"/>
              <a:t>морско</a:t>
            </a:r>
            <a:r>
              <a:rPr lang="en-US" sz="4000" dirty="0" smtClean="0"/>
              <a:t> </a:t>
            </a:r>
            <a:r>
              <a:rPr lang="en-US" sz="4000" dirty="0" err="1" smtClean="0"/>
              <a:t>зелена</a:t>
            </a:r>
            <a:r>
              <a:rPr lang="en-US" sz="4000" dirty="0" smtClean="0"/>
              <a:t> </a:t>
            </a:r>
            <a:r>
              <a:rPr lang="en-US" sz="4000" dirty="0" err="1" smtClean="0"/>
              <a:t>светлост</a:t>
            </a:r>
            <a:r>
              <a:rPr lang="en-US" sz="4000" dirty="0" smtClean="0"/>
              <a:t>, </a:t>
            </a:r>
            <a:r>
              <a:rPr lang="en-US" sz="4000" dirty="0" err="1" smtClean="0"/>
              <a:t>сугерише</a:t>
            </a:r>
            <a:r>
              <a:rPr lang="en-US" sz="4000" dirty="0" smtClean="0"/>
              <a:t> </a:t>
            </a:r>
            <a:r>
              <a:rPr lang="en-US" sz="4000" dirty="0" err="1" smtClean="0"/>
              <a:t>једну</a:t>
            </a:r>
            <a:r>
              <a:rPr lang="en-US" sz="4000" dirty="0" smtClean="0"/>
              <a:t> </a:t>
            </a:r>
            <a:r>
              <a:rPr lang="en-US" sz="4000" dirty="0" err="1" smtClean="0"/>
              <a:t>евокацију</a:t>
            </a:r>
            <a:r>
              <a:rPr lang="en-US" sz="4000" dirty="0" smtClean="0"/>
              <a:t> </a:t>
            </a:r>
            <a:r>
              <a:rPr lang="en-US" sz="4000" dirty="0" err="1" smtClean="0"/>
              <a:t>на</a:t>
            </a:r>
            <a:r>
              <a:rPr lang="en-US" sz="4000" dirty="0" smtClean="0"/>
              <a:t> </a:t>
            </a:r>
            <a:r>
              <a:rPr lang="en-US" sz="4000" dirty="0" err="1" smtClean="0"/>
              <a:t>више</a:t>
            </a:r>
            <a:r>
              <a:rPr lang="en-US" sz="4000" dirty="0" smtClean="0"/>
              <a:t> </a:t>
            </a:r>
            <a:r>
              <a:rPr lang="en-US" sz="4000" dirty="0" err="1" smtClean="0"/>
              <a:t>момената</a:t>
            </a:r>
            <a:r>
              <a:rPr lang="en-US" sz="4000" dirty="0" smtClean="0"/>
              <a:t> </a:t>
            </a:r>
            <a:r>
              <a:rPr lang="en-US" sz="4000" dirty="0" err="1" smtClean="0"/>
              <a:t>порекла</a:t>
            </a:r>
            <a:r>
              <a:rPr lang="en-US" sz="4000" dirty="0" smtClean="0"/>
              <a:t>, </a:t>
            </a:r>
            <a:r>
              <a:rPr lang="en-US" sz="4000" dirty="0" err="1" smtClean="0"/>
              <a:t>небеских</a:t>
            </a:r>
            <a:r>
              <a:rPr lang="en-US" sz="4000" dirty="0" smtClean="0"/>
              <a:t> и </a:t>
            </a:r>
            <a:r>
              <a:rPr lang="en-US" sz="4000" dirty="0" err="1" smtClean="0"/>
              <a:t>органских</a:t>
            </a:r>
            <a:r>
              <a:rPr lang="en-US" sz="4000" dirty="0" smtClean="0"/>
              <a:t>. И </a:t>
            </a:r>
            <a:r>
              <a:rPr lang="en-US" sz="4000" dirty="0" err="1" smtClean="0"/>
              <a:t>Хекел</a:t>
            </a:r>
            <a:r>
              <a:rPr lang="en-US" sz="4000" dirty="0" smtClean="0"/>
              <a:t> </a:t>
            </a:r>
            <a:r>
              <a:rPr lang="en-US" sz="4000" dirty="0" err="1" smtClean="0"/>
              <a:t>је</a:t>
            </a:r>
            <a:r>
              <a:rPr lang="en-US" sz="4000" dirty="0" smtClean="0"/>
              <a:t> </a:t>
            </a:r>
            <a:r>
              <a:rPr lang="en-US" sz="4000" dirty="0" err="1" smtClean="0"/>
              <a:t>разматрао</a:t>
            </a:r>
            <a:r>
              <a:rPr lang="en-US" sz="4000" dirty="0" smtClean="0"/>
              <a:t> </a:t>
            </a:r>
            <a:r>
              <a:rPr lang="en-US" sz="4000" dirty="0" err="1" smtClean="0"/>
              <a:t>да</a:t>
            </a:r>
            <a:r>
              <a:rPr lang="en-US" sz="4000" dirty="0" smtClean="0"/>
              <a:t> </a:t>
            </a:r>
            <a:r>
              <a:rPr lang="en-US" sz="4000" dirty="0" err="1" smtClean="0"/>
              <a:t>су</a:t>
            </a:r>
            <a:r>
              <a:rPr lang="en-US" sz="4000" dirty="0" smtClean="0"/>
              <a:t> „</a:t>
            </a:r>
            <a:r>
              <a:rPr lang="en-US" sz="4000" dirty="0" err="1" smtClean="0"/>
              <a:t>немерљиве</a:t>
            </a:r>
            <a:r>
              <a:rPr lang="en-US" sz="4000" dirty="0" smtClean="0"/>
              <a:t> </a:t>
            </a:r>
            <a:r>
              <a:rPr lang="en-US" sz="4000" dirty="0" err="1" smtClean="0"/>
              <a:t>дубине</a:t>
            </a:r>
            <a:r>
              <a:rPr lang="en-US" sz="4000" dirty="0" smtClean="0"/>
              <a:t> </a:t>
            </a:r>
            <a:r>
              <a:rPr lang="en-US" sz="4000" dirty="0" err="1" smtClean="0"/>
              <a:t>простора</a:t>
            </a:r>
            <a:r>
              <a:rPr lang="en-US" sz="4000" dirty="0" smtClean="0"/>
              <a:t> </a:t>
            </a:r>
            <a:r>
              <a:rPr lang="en-US" sz="4000" dirty="0" err="1" smtClean="0"/>
              <a:t>испуњене</a:t>
            </a:r>
            <a:r>
              <a:rPr lang="en-US" sz="4000" dirty="0" smtClean="0"/>
              <a:t> </a:t>
            </a:r>
            <a:r>
              <a:rPr lang="en-US" sz="4000" dirty="0" err="1" smtClean="0"/>
              <a:t>прозаичним</a:t>
            </a:r>
            <a:r>
              <a:rPr lang="en-US" sz="4000" dirty="0" smtClean="0"/>
              <a:t> </a:t>
            </a:r>
            <a:r>
              <a:rPr lang="en-US" sz="4000" dirty="0" err="1" smtClean="0"/>
              <a:t>етром</a:t>
            </a:r>
            <a:r>
              <a:rPr lang="en-US" sz="4000" dirty="0" smtClean="0"/>
              <a:t> и </a:t>
            </a:r>
            <a:r>
              <a:rPr lang="en-US" sz="4000" dirty="0" err="1" smtClean="0"/>
              <a:t>милионима</a:t>
            </a:r>
            <a:r>
              <a:rPr lang="en-US" sz="4000" dirty="0" smtClean="0"/>
              <a:t> </a:t>
            </a:r>
            <a:r>
              <a:rPr lang="en-US" sz="4000" dirty="0" err="1" smtClean="0"/>
              <a:t>небеских</a:t>
            </a:r>
            <a:r>
              <a:rPr lang="en-US" sz="4000" dirty="0" smtClean="0"/>
              <a:t> </a:t>
            </a:r>
            <a:r>
              <a:rPr lang="en-US" sz="4000" dirty="0" err="1" smtClean="0"/>
              <a:t>тела</a:t>
            </a:r>
            <a:r>
              <a:rPr lang="sr-Cyrl-RS" sz="4000" dirty="0" smtClean="0"/>
              <a:t> </a:t>
            </a:r>
            <a:r>
              <a:rPr lang="en-US" sz="4000" dirty="0" err="1" smtClean="0"/>
              <a:t>која</a:t>
            </a:r>
            <a:r>
              <a:rPr lang="en-US" sz="4000" dirty="0" smtClean="0"/>
              <a:t> </a:t>
            </a:r>
            <a:r>
              <a:rPr lang="en-US" sz="4000" dirty="0" err="1" smtClean="0"/>
              <a:t>журе</a:t>
            </a:r>
            <a:r>
              <a:rPr lang="en-US" sz="4000" dirty="0" smtClean="0"/>
              <a:t> </a:t>
            </a:r>
            <a:r>
              <a:rPr lang="en-US" sz="4000" dirty="0" err="1" smtClean="0"/>
              <a:t>тамо</a:t>
            </a:r>
            <a:r>
              <a:rPr lang="en-US" sz="4000" dirty="0" smtClean="0"/>
              <a:t> и </a:t>
            </a:r>
            <a:r>
              <a:rPr lang="en-US" sz="4000" dirty="0" err="1" smtClean="0"/>
              <a:t>овамо</a:t>
            </a:r>
            <a:r>
              <a:rPr lang="en-US" sz="4000" dirty="0" smtClean="0"/>
              <a:t> у </a:t>
            </a:r>
            <a:r>
              <a:rPr lang="en-US" sz="4000" dirty="0" err="1" smtClean="0"/>
              <a:t>велики</a:t>
            </a:r>
            <a:r>
              <a:rPr lang="en-US" sz="4000" dirty="0" smtClean="0"/>
              <a:t> </a:t>
            </a:r>
            <a:r>
              <a:rPr lang="en-US" sz="4000" dirty="0" err="1" smtClean="0"/>
              <a:t>океан</a:t>
            </a:r>
            <a:r>
              <a:rPr lang="en-US" sz="4000" dirty="0" smtClean="0"/>
              <a:t>, у </a:t>
            </a:r>
            <a:r>
              <a:rPr lang="en-US" sz="4000" dirty="0" err="1" smtClean="0"/>
              <a:t>вечни</a:t>
            </a:r>
            <a:r>
              <a:rPr lang="en-US" sz="4000" dirty="0" smtClean="0"/>
              <a:t> </a:t>
            </a:r>
            <a:r>
              <a:rPr lang="en-US" sz="4000" dirty="0" err="1" smtClean="0"/>
              <a:t>ритам</a:t>
            </a:r>
            <a:r>
              <a:rPr lang="en-US" sz="4000" dirty="0" smtClean="0"/>
              <a:t> </a:t>
            </a:r>
            <a:r>
              <a:rPr lang="en-US" sz="4000" dirty="0" err="1" smtClean="0"/>
              <a:t>живота</a:t>
            </a:r>
            <a:r>
              <a:rPr lang="en-US" sz="4000" dirty="0" smtClean="0"/>
              <a:t> и </a:t>
            </a:r>
            <a:r>
              <a:rPr lang="en-US" sz="4000" dirty="0" err="1" smtClean="0"/>
              <a:t>смрти</a:t>
            </a:r>
            <a:r>
              <a:rPr lang="en-US" sz="4000" dirty="0" smtClean="0"/>
              <a:t>“. </a:t>
            </a:r>
            <a:r>
              <a:rPr lang="en-US" sz="4000" dirty="0" err="1" smtClean="0"/>
              <a:t>За</a:t>
            </a:r>
            <a:r>
              <a:rPr lang="en-US" sz="4000" dirty="0" smtClean="0"/>
              <a:t> </a:t>
            </a:r>
            <a:r>
              <a:rPr lang="en-US" sz="4000" dirty="0" err="1" smtClean="0"/>
              <a:t>Хекела</a:t>
            </a:r>
            <a:r>
              <a:rPr lang="en-US" sz="4000" dirty="0" smtClean="0"/>
              <a:t>, </a:t>
            </a:r>
            <a:r>
              <a:rPr lang="en-US" sz="4000" dirty="0" err="1" smtClean="0"/>
              <a:t>ова</a:t>
            </a:r>
            <a:r>
              <a:rPr lang="en-US" sz="4000" dirty="0" smtClean="0"/>
              <a:t> </a:t>
            </a:r>
            <a:r>
              <a:rPr lang="en-US" sz="4000" dirty="0" err="1" smtClean="0"/>
              <a:t>величанствена</a:t>
            </a:r>
            <a:r>
              <a:rPr lang="en-US" sz="4000" dirty="0" smtClean="0"/>
              <a:t> </a:t>
            </a:r>
            <a:r>
              <a:rPr lang="en-US" sz="4000" dirty="0" err="1" smtClean="0"/>
              <a:t>космолошка</a:t>
            </a:r>
            <a:r>
              <a:rPr lang="en-US" sz="4000" dirty="0" smtClean="0"/>
              <a:t> </a:t>
            </a:r>
            <a:r>
              <a:rPr lang="en-US" sz="4000" dirty="0" err="1" smtClean="0"/>
              <a:t>перспектива</a:t>
            </a:r>
            <a:r>
              <a:rPr lang="en-US" sz="4000" dirty="0" smtClean="0"/>
              <a:t> </a:t>
            </a:r>
            <a:r>
              <a:rPr lang="en-US" sz="4000" dirty="0" err="1" smtClean="0"/>
              <a:t>је</a:t>
            </a:r>
            <a:r>
              <a:rPr lang="en-US" sz="4000" dirty="0" smtClean="0"/>
              <a:t> </a:t>
            </a:r>
            <a:r>
              <a:rPr lang="en-US" sz="4000" dirty="0" err="1" smtClean="0"/>
              <a:t>била</a:t>
            </a:r>
            <a:r>
              <a:rPr lang="en-US" sz="4000" dirty="0" smtClean="0"/>
              <a:t> </a:t>
            </a:r>
            <a:r>
              <a:rPr lang="en-US" sz="4000" dirty="0" err="1" smtClean="0"/>
              <a:t>суштинска</a:t>
            </a:r>
            <a:r>
              <a:rPr lang="en-US" sz="4000" dirty="0" smtClean="0"/>
              <a:t> </a:t>
            </a:r>
            <a:r>
              <a:rPr lang="en-US" sz="4000" dirty="0" err="1" smtClean="0"/>
              <a:t>за</a:t>
            </a:r>
            <a:r>
              <a:rPr lang="en-US" sz="4000" dirty="0" smtClean="0"/>
              <a:t> </a:t>
            </a:r>
            <a:r>
              <a:rPr lang="en-US" sz="4000" dirty="0" err="1" smtClean="0"/>
              <a:t>решавање</a:t>
            </a:r>
            <a:r>
              <a:rPr lang="en-US" sz="4000" dirty="0" smtClean="0"/>
              <a:t> </a:t>
            </a:r>
            <a:r>
              <a:rPr lang="en-US" sz="4000" dirty="0" err="1" smtClean="0"/>
              <a:t>огромних</a:t>
            </a:r>
            <a:r>
              <a:rPr lang="en-US" sz="4000" dirty="0" smtClean="0"/>
              <a:t> </a:t>
            </a:r>
            <a:r>
              <a:rPr lang="en-US" sz="4000" dirty="0" err="1" smtClean="0"/>
              <a:t>енигми</a:t>
            </a:r>
            <a:r>
              <a:rPr lang="en-US" sz="4000" dirty="0" smtClean="0"/>
              <a:t> </a:t>
            </a:r>
            <a:r>
              <a:rPr lang="en-US" sz="4000" dirty="0" err="1" smtClean="0"/>
              <a:t>које</a:t>
            </a:r>
            <a:r>
              <a:rPr lang="en-US" sz="4000" dirty="0" smtClean="0"/>
              <a:t> </a:t>
            </a:r>
            <a:r>
              <a:rPr lang="en-US" sz="4000" dirty="0" err="1" smtClean="0"/>
              <a:t>нас</a:t>
            </a:r>
            <a:r>
              <a:rPr lang="en-US" sz="4000" dirty="0" smtClean="0"/>
              <a:t> </a:t>
            </a:r>
            <a:r>
              <a:rPr lang="en-US" sz="4000" dirty="0" err="1" smtClean="0"/>
              <a:t>окружују</a:t>
            </a:r>
            <a:r>
              <a:rPr lang="en-US" sz="4000" dirty="0" smtClean="0"/>
              <a:t>, </a:t>
            </a:r>
            <a:r>
              <a:rPr lang="en-US" sz="4000" dirty="0" err="1" smtClean="0"/>
              <a:t>зато</a:t>
            </a:r>
            <a:r>
              <a:rPr lang="en-US" sz="4000" dirty="0" smtClean="0"/>
              <a:t> </a:t>
            </a:r>
            <a:r>
              <a:rPr lang="en-US" sz="4000" dirty="0" err="1" smtClean="0"/>
              <a:t>што</a:t>
            </a:r>
            <a:r>
              <a:rPr lang="en-US" sz="4000" dirty="0" smtClean="0"/>
              <a:t>, </a:t>
            </a:r>
            <a:r>
              <a:rPr lang="en-US" sz="4000" dirty="0" err="1" smtClean="0"/>
              <a:t>као</a:t>
            </a:r>
            <a:r>
              <a:rPr lang="en-US" sz="4000" dirty="0" smtClean="0"/>
              <a:t> </a:t>
            </a:r>
            <a:r>
              <a:rPr lang="en-US" sz="4000" dirty="0" err="1" smtClean="0"/>
              <a:t>на</a:t>
            </a:r>
            <a:r>
              <a:rPr lang="en-US" sz="4000" dirty="0" smtClean="0"/>
              <a:t> </a:t>
            </a:r>
            <a:r>
              <a:rPr lang="en-US" sz="4000" dirty="0" err="1" smtClean="0"/>
              <a:t>Климтовој</a:t>
            </a:r>
            <a:r>
              <a:rPr lang="en-US" sz="4000" dirty="0" smtClean="0"/>
              <a:t> </a:t>
            </a:r>
            <a:r>
              <a:rPr lang="en-US" sz="4000" dirty="0" err="1" smtClean="0"/>
              <a:t>слици</a:t>
            </a:r>
            <a:r>
              <a:rPr lang="en-US" sz="4000" dirty="0" smtClean="0"/>
              <a:t>, </a:t>
            </a:r>
            <a:r>
              <a:rPr lang="en-US" sz="4000" dirty="0" err="1" smtClean="0"/>
              <a:t>очито</a:t>
            </a:r>
            <a:r>
              <a:rPr lang="en-US" sz="4000" dirty="0" smtClean="0"/>
              <a:t> </a:t>
            </a:r>
            <a:r>
              <a:rPr lang="en-US" sz="4000" dirty="0" err="1" smtClean="0"/>
              <a:t>указују</a:t>
            </a:r>
            <a:r>
              <a:rPr lang="en-US" sz="4000" dirty="0" smtClean="0"/>
              <a:t> </a:t>
            </a:r>
            <a:r>
              <a:rPr lang="en-US" sz="4000" dirty="0" err="1" smtClean="0"/>
              <a:t>истинско</a:t>
            </a:r>
            <a:r>
              <a:rPr lang="en-US" sz="4000" dirty="0" smtClean="0"/>
              <a:t> </a:t>
            </a:r>
            <a:r>
              <a:rPr lang="en-US" sz="4000" dirty="0" err="1" smtClean="0"/>
              <a:t>место</a:t>
            </a:r>
            <a:r>
              <a:rPr lang="en-US" sz="4000" dirty="0" smtClean="0"/>
              <a:t> </a:t>
            </a:r>
            <a:r>
              <a:rPr lang="en-US" sz="4000" dirty="0" err="1" smtClean="0"/>
              <a:t>човека</a:t>
            </a:r>
            <a:r>
              <a:rPr lang="en-US" sz="4000" dirty="0" smtClean="0"/>
              <a:t> у </a:t>
            </a:r>
            <a:r>
              <a:rPr lang="en-US" sz="4000" dirty="0" err="1" smtClean="0"/>
              <a:t>природи</a:t>
            </a:r>
            <a:r>
              <a:rPr lang="en-US" sz="4000" dirty="0" smtClean="0"/>
              <a:t>, и </a:t>
            </a:r>
            <a:r>
              <a:rPr lang="en-US" sz="4000" dirty="0" err="1" smtClean="0"/>
              <a:t>оспорава</a:t>
            </a:r>
            <a:r>
              <a:rPr lang="en-US" sz="4000" dirty="0" smtClean="0"/>
              <a:t> </a:t>
            </a:r>
            <a:r>
              <a:rPr lang="en-US" sz="4000" dirty="0" err="1" smtClean="0"/>
              <a:t>доминантну</a:t>
            </a:r>
            <a:r>
              <a:rPr lang="en-US" sz="4000" dirty="0" smtClean="0"/>
              <a:t> </a:t>
            </a:r>
            <a:r>
              <a:rPr lang="en-US" sz="4000" dirty="0" err="1" smtClean="0"/>
              <a:t>илузију</a:t>
            </a:r>
            <a:r>
              <a:rPr lang="en-US" sz="4000" dirty="0" smtClean="0"/>
              <a:t> о </a:t>
            </a:r>
            <a:r>
              <a:rPr lang="en-US" sz="4000" dirty="0" err="1" smtClean="0"/>
              <a:t>човековој</a:t>
            </a:r>
            <a:r>
              <a:rPr lang="en-US" sz="4000" dirty="0" smtClean="0"/>
              <a:t> </a:t>
            </a:r>
            <a:r>
              <a:rPr lang="en-US" sz="4000" dirty="0" err="1" smtClean="0"/>
              <a:t>надмоћи</a:t>
            </a:r>
            <a:r>
              <a:rPr lang="en-US" sz="4000" dirty="0" smtClean="0"/>
              <a:t> и </a:t>
            </a:r>
            <a:r>
              <a:rPr lang="en-US" sz="4000" dirty="0" err="1" smtClean="0"/>
              <a:t>највећој</a:t>
            </a:r>
            <a:r>
              <a:rPr lang="en-US" sz="4000" dirty="0" smtClean="0"/>
              <a:t> </a:t>
            </a:r>
            <a:r>
              <a:rPr lang="en-US" sz="4000" dirty="0" err="1" smtClean="0"/>
              <a:t>важности</a:t>
            </a:r>
            <a:r>
              <a:rPr lang="en-US" sz="4000" dirty="0" smtClean="0"/>
              <a:t> и </a:t>
            </a:r>
            <a:r>
              <a:rPr lang="en-US" sz="4000" dirty="0" err="1" smtClean="0"/>
              <a:t>ароганцију</a:t>
            </a:r>
            <a:r>
              <a:rPr lang="en-US" sz="4000" dirty="0" smtClean="0"/>
              <a:t> </a:t>
            </a:r>
            <a:r>
              <a:rPr lang="en-US" sz="4000" dirty="0" err="1" smtClean="0"/>
              <a:t>са</a:t>
            </a:r>
            <a:r>
              <a:rPr lang="en-US" sz="4000" dirty="0" smtClean="0"/>
              <a:t> </a:t>
            </a:r>
            <a:r>
              <a:rPr lang="en-US" sz="4000" dirty="0" err="1" smtClean="0"/>
              <a:t>којом</a:t>
            </a:r>
            <a:r>
              <a:rPr lang="en-US" sz="4000" dirty="0" smtClean="0"/>
              <a:t> </a:t>
            </a:r>
            <a:r>
              <a:rPr lang="en-US" sz="4000" dirty="0" err="1" smtClean="0"/>
              <a:t>се</a:t>
            </a:r>
            <a:r>
              <a:rPr lang="en-US" sz="4000" dirty="0" smtClean="0"/>
              <a:t> </a:t>
            </a:r>
            <a:r>
              <a:rPr lang="en-US" sz="4000" dirty="0" err="1" smtClean="0"/>
              <a:t>он</a:t>
            </a:r>
            <a:r>
              <a:rPr lang="en-US" sz="4000" dirty="0" smtClean="0"/>
              <a:t> </a:t>
            </a:r>
            <a:r>
              <a:rPr lang="en-US" sz="4000" dirty="0" err="1" smtClean="0"/>
              <a:t>одваја</a:t>
            </a:r>
            <a:r>
              <a:rPr lang="en-US" sz="4000" dirty="0" smtClean="0"/>
              <a:t> </a:t>
            </a:r>
            <a:r>
              <a:rPr lang="en-US" sz="4000" dirty="0" err="1" smtClean="0"/>
              <a:t>од</a:t>
            </a:r>
            <a:r>
              <a:rPr lang="en-US" sz="4000" dirty="0" smtClean="0"/>
              <a:t> </a:t>
            </a:r>
            <a:r>
              <a:rPr lang="en-US" sz="4000" dirty="0" err="1" smtClean="0"/>
              <a:t>остатка</a:t>
            </a:r>
            <a:r>
              <a:rPr lang="en-US" sz="4000" dirty="0" smtClean="0"/>
              <a:t> </a:t>
            </a:r>
            <a:r>
              <a:rPr lang="en-US" sz="4000" dirty="0" err="1" smtClean="0"/>
              <a:t>неограниченог</a:t>
            </a:r>
            <a:r>
              <a:rPr lang="en-US" sz="4000" dirty="0" smtClean="0"/>
              <a:t> </a:t>
            </a:r>
            <a:r>
              <a:rPr lang="en-US" sz="4000" dirty="0" err="1" smtClean="0"/>
              <a:t>универзума</a:t>
            </a:r>
            <a:r>
              <a:rPr lang="en-US" sz="4000" dirty="0" smtClean="0"/>
              <a:t>. </a:t>
            </a:r>
          </a:p>
          <a:p>
            <a:pPr lvl="0"/>
            <a:endParaRPr lang="en-US" sz="4000" dirty="0" smtClean="0"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limt Medicina 1901-1907 unisteno 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91448" cy="5572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72140"/>
            <a:ext cx="40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Густав Климт, </a:t>
            </a:r>
            <a:r>
              <a:rPr lang="sr-Cyrl-RS" b="1" i="1" dirty="0" smtClean="0"/>
              <a:t>Медицина</a:t>
            </a:r>
            <a:r>
              <a:rPr lang="sr-Cyrl-RS" dirty="0" smtClean="0"/>
              <a:t>, 1901-1907. (уништено 1945.) </a:t>
            </a:r>
            <a:endParaRPr lang="en-US" dirty="0"/>
          </a:p>
        </p:txBody>
      </p:sp>
      <p:pic>
        <p:nvPicPr>
          <p:cNvPr id="6" name="Picture 5" descr="hygeia-detail-of-medicin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064934"/>
            <a:ext cx="1857388" cy="2793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9520" y="4071942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Хигија (детаљ)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14810" y="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dirty="0" err="1" smtClean="0"/>
              <a:t>Као</a:t>
            </a:r>
            <a:r>
              <a:rPr lang="en-US" sz="1200" dirty="0" smtClean="0"/>
              <a:t> и </a:t>
            </a:r>
            <a:r>
              <a:rPr lang="en-US" sz="1200" dirty="0" err="1" smtClean="0"/>
              <a:t>његова</a:t>
            </a:r>
            <a:r>
              <a:rPr lang="en-US" sz="1200" dirty="0" smtClean="0"/>
              <a:t> </a:t>
            </a:r>
            <a:r>
              <a:rPr lang="en-US" sz="1200" i="1" dirty="0" err="1" smtClean="0"/>
              <a:t>Филозофија</a:t>
            </a:r>
            <a:r>
              <a:rPr lang="en-US" sz="1200" dirty="0" smtClean="0"/>
              <a:t>, </a:t>
            </a:r>
            <a:r>
              <a:rPr lang="sr-Cyrl-RS" sz="1200" i="1" dirty="0" smtClean="0"/>
              <a:t>Медицина</a:t>
            </a:r>
            <a:r>
              <a:rPr lang="sr-Cyrl-RS" sz="1200" dirty="0" smtClean="0"/>
              <a:t> </a:t>
            </a:r>
            <a:r>
              <a:rPr lang="en-US" sz="1200" dirty="0" err="1" smtClean="0"/>
              <a:t>одише</a:t>
            </a:r>
            <a:r>
              <a:rPr lang="en-US" sz="1200" dirty="0" smtClean="0"/>
              <a:t> </a:t>
            </a:r>
            <a:r>
              <a:rPr lang="en-US" sz="1200" dirty="0" err="1" smtClean="0"/>
              <a:t>једном</a:t>
            </a:r>
            <a:r>
              <a:rPr lang="en-US" sz="1200" dirty="0" smtClean="0"/>
              <a:t> </a:t>
            </a:r>
            <a:r>
              <a:rPr lang="en-US" sz="1200" dirty="0" err="1" smtClean="0"/>
              <a:t>космолошком</a:t>
            </a:r>
            <a:r>
              <a:rPr lang="en-US" sz="1200" dirty="0" smtClean="0"/>
              <a:t> </a:t>
            </a:r>
            <a:r>
              <a:rPr lang="en-US" sz="1200" dirty="0" err="1" smtClean="0"/>
              <a:t>перспективом</a:t>
            </a:r>
            <a:r>
              <a:rPr lang="en-US" sz="1200" dirty="0" smtClean="0"/>
              <a:t>, и </a:t>
            </a:r>
            <a:r>
              <a:rPr lang="en-US" sz="1200" dirty="0" err="1" smtClean="0"/>
              <a:t>приказује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опсену</a:t>
            </a:r>
            <a:r>
              <a:rPr lang="en-US" sz="1200" dirty="0" smtClean="0"/>
              <a:t> </a:t>
            </a:r>
            <a:r>
              <a:rPr lang="en-US" sz="1200" dirty="0" err="1" smtClean="0"/>
              <a:t>полууспаваног</a:t>
            </a:r>
            <a:r>
              <a:rPr lang="en-US" sz="1200" dirty="0" smtClean="0"/>
              <a:t> </a:t>
            </a:r>
            <a:r>
              <a:rPr lang="en-US" sz="1200" dirty="0" err="1" smtClean="0"/>
              <a:t>човечанства</a:t>
            </a:r>
            <a:r>
              <a:rPr lang="en-US" sz="1200" dirty="0" smtClean="0"/>
              <a:t>, </a:t>
            </a:r>
            <a:r>
              <a:rPr lang="en-US" sz="1200" dirty="0" err="1" smtClean="0"/>
              <a:t>преданог</a:t>
            </a:r>
            <a:r>
              <a:rPr lang="en-US" sz="1200" dirty="0" smtClean="0"/>
              <a:t> </a:t>
            </a:r>
            <a:r>
              <a:rPr lang="en-US" sz="1200" dirty="0" err="1" smtClean="0"/>
              <a:t>нагонима</a:t>
            </a:r>
            <a:r>
              <a:rPr lang="en-US" sz="1200" dirty="0" smtClean="0"/>
              <a:t> и </a:t>
            </a:r>
            <a:r>
              <a:rPr lang="en-US" sz="1200" dirty="0" err="1" smtClean="0"/>
              <a:t>пасивно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препуштеног</a:t>
            </a:r>
            <a:r>
              <a:rPr lang="en-US" sz="1200" dirty="0" smtClean="0"/>
              <a:t> </a:t>
            </a:r>
            <a:r>
              <a:rPr lang="en-US" sz="1200" dirty="0" err="1" smtClean="0"/>
              <a:t>току</a:t>
            </a:r>
            <a:r>
              <a:rPr lang="en-US" sz="1200" dirty="0" smtClean="0"/>
              <a:t> </a:t>
            </a:r>
            <a:r>
              <a:rPr lang="en-US" sz="1200" dirty="0" err="1" smtClean="0"/>
              <a:t>судбине</a:t>
            </a:r>
            <a:r>
              <a:rPr lang="en-US" sz="1200" dirty="0" smtClean="0"/>
              <a:t>. </a:t>
            </a:r>
            <a:r>
              <a:rPr lang="en-US" sz="1200" dirty="0" err="1" smtClean="0"/>
              <a:t>Оно</a:t>
            </a:r>
            <a:r>
              <a:rPr lang="en-US" sz="1200" dirty="0" smtClean="0"/>
              <a:t> </a:t>
            </a:r>
            <a:r>
              <a:rPr lang="en-US" sz="1200" dirty="0" err="1" smtClean="0"/>
              <a:t>што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први</a:t>
            </a:r>
            <a:r>
              <a:rPr lang="en-US" sz="1200" dirty="0" smtClean="0"/>
              <a:t> </a:t>
            </a:r>
            <a:r>
              <a:rPr lang="en-US" sz="1200" dirty="0" err="1" smtClean="0"/>
              <a:t>поглед</a:t>
            </a:r>
            <a:r>
              <a:rPr lang="en-US" sz="1200" dirty="0" smtClean="0"/>
              <a:t> </a:t>
            </a:r>
            <a:r>
              <a:rPr lang="en-US" sz="1200" dirty="0" err="1" smtClean="0"/>
              <a:t>повезује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ове</a:t>
            </a:r>
            <a:r>
              <a:rPr lang="en-US" sz="1200" dirty="0" smtClean="0"/>
              <a:t> </a:t>
            </a:r>
            <a:r>
              <a:rPr lang="en-US" sz="1200" dirty="0" err="1" smtClean="0"/>
              <a:t>две</a:t>
            </a:r>
            <a:r>
              <a:rPr lang="en-US" sz="1200" dirty="0" smtClean="0"/>
              <a:t> </a:t>
            </a:r>
            <a:r>
              <a:rPr lang="en-US" sz="1200" dirty="0" err="1" smtClean="0"/>
              <a:t>композиције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фигура</a:t>
            </a:r>
            <a:r>
              <a:rPr lang="en-US" sz="1200" dirty="0" smtClean="0"/>
              <a:t> </a:t>
            </a:r>
            <a:r>
              <a:rPr lang="en-US" sz="1200" dirty="0" err="1" smtClean="0"/>
              <a:t>божанске</a:t>
            </a:r>
            <a:r>
              <a:rPr lang="en-US" sz="1200" dirty="0" smtClean="0"/>
              <a:t> </a:t>
            </a:r>
            <a:r>
              <a:rPr lang="en-US" sz="1200" dirty="0" err="1" smtClean="0"/>
              <a:t>свештенице</a:t>
            </a:r>
            <a:r>
              <a:rPr lang="en-US" sz="1200" dirty="0" smtClean="0"/>
              <a:t> у </a:t>
            </a:r>
            <a:r>
              <a:rPr lang="en-US" sz="1200" dirty="0" err="1" smtClean="0"/>
              <a:t>предњем</a:t>
            </a:r>
            <a:r>
              <a:rPr lang="en-US" sz="1200" dirty="0" smtClean="0"/>
              <a:t> </a:t>
            </a:r>
            <a:r>
              <a:rPr lang="en-US" sz="1200" dirty="0" err="1" smtClean="0"/>
              <a:t>плану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посредује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између</a:t>
            </a:r>
            <a:r>
              <a:rPr lang="en-US" sz="1200" dirty="0" smtClean="0"/>
              <a:t> </a:t>
            </a:r>
            <a:r>
              <a:rPr lang="en-US" sz="1200" dirty="0" err="1" smtClean="0"/>
              <a:t>гледалаца</a:t>
            </a:r>
            <a:r>
              <a:rPr lang="en-US" sz="1200" dirty="0" smtClean="0"/>
              <a:t> и </a:t>
            </a:r>
            <a:r>
              <a:rPr lang="en-US" sz="1200" dirty="0" err="1" smtClean="0"/>
              <a:t>уметниковог</a:t>
            </a:r>
            <a:r>
              <a:rPr lang="en-US" sz="1200" dirty="0" smtClean="0"/>
              <a:t> „</a:t>
            </a:r>
            <a:r>
              <a:rPr lang="en-US" sz="1200" dirty="0" err="1" smtClean="0"/>
              <a:t>егзистенцијалног</a:t>
            </a:r>
            <a:r>
              <a:rPr lang="en-US" sz="1200" dirty="0" smtClean="0"/>
              <a:t> </a:t>
            </a:r>
            <a:r>
              <a:rPr lang="en-US" sz="1200" i="1" dirty="0" err="1" smtClean="0"/>
              <a:t>theatra</a:t>
            </a:r>
            <a:r>
              <a:rPr lang="en-US" sz="1200" i="1" dirty="0" smtClean="0"/>
              <a:t> mundi</a:t>
            </a:r>
            <a:r>
              <a:rPr lang="en-US" sz="1200" dirty="0" smtClean="0"/>
              <a:t>“. </a:t>
            </a:r>
            <a:r>
              <a:rPr lang="en-US" sz="1200" dirty="0" err="1" smtClean="0"/>
              <a:t>Хигија</a:t>
            </a:r>
            <a:r>
              <a:rPr lang="en-US" sz="1200" dirty="0" smtClean="0"/>
              <a:t>, </a:t>
            </a:r>
            <a:r>
              <a:rPr lang="en-US" sz="1200" dirty="0" err="1" smtClean="0"/>
              <a:t>кћерка</a:t>
            </a:r>
            <a:r>
              <a:rPr lang="en-US" sz="1200" dirty="0" smtClean="0"/>
              <a:t> </a:t>
            </a:r>
            <a:r>
              <a:rPr lang="en-US" sz="1200" dirty="0" err="1" smtClean="0"/>
              <a:t>грчког</a:t>
            </a:r>
            <a:r>
              <a:rPr lang="en-US" sz="1200" dirty="0" smtClean="0"/>
              <a:t> </a:t>
            </a:r>
            <a:r>
              <a:rPr lang="en-US" sz="1200" dirty="0" err="1" smtClean="0"/>
              <a:t>бога</a:t>
            </a:r>
            <a:r>
              <a:rPr lang="en-US" sz="1200" dirty="0" smtClean="0"/>
              <a:t> </a:t>
            </a:r>
            <a:r>
              <a:rPr lang="en-US" sz="1200" dirty="0" err="1" smtClean="0"/>
              <a:t>Асклепија</a:t>
            </a:r>
            <a:r>
              <a:rPr lang="en-US" sz="1200" dirty="0" smtClean="0"/>
              <a:t>, </a:t>
            </a:r>
            <a:r>
              <a:rPr lang="en-US" sz="1200" dirty="0" err="1" smtClean="0"/>
              <a:t>богиња</a:t>
            </a:r>
            <a:r>
              <a:rPr lang="en-US" sz="1200" dirty="0" smtClean="0"/>
              <a:t> </a:t>
            </a:r>
            <a:r>
              <a:rPr lang="en-US" sz="1200" dirty="0" err="1" smtClean="0"/>
              <a:t>здравља</a:t>
            </a:r>
            <a:r>
              <a:rPr lang="en-US" sz="1200" dirty="0" smtClean="0"/>
              <a:t> и </a:t>
            </a:r>
            <a:r>
              <a:rPr lang="en-US" sz="1200" dirty="0" err="1" smtClean="0"/>
              <a:t>заштитница</a:t>
            </a:r>
            <a:r>
              <a:rPr lang="en-US" sz="1200" dirty="0" smtClean="0"/>
              <a:t> </a:t>
            </a:r>
            <a:r>
              <a:rPr lang="en-US" sz="1200" dirty="0" err="1" smtClean="0"/>
              <a:t>апотекара</a:t>
            </a:r>
            <a:r>
              <a:rPr lang="en-US" sz="1200" dirty="0" smtClean="0"/>
              <a:t>, </a:t>
            </a:r>
            <a:r>
              <a:rPr lang="en-US" sz="1200" dirty="0" err="1" smtClean="0"/>
              <a:t>приказана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својим</a:t>
            </a:r>
            <a:r>
              <a:rPr lang="en-US" sz="1200" dirty="0" smtClean="0"/>
              <a:t> </a:t>
            </a:r>
            <a:r>
              <a:rPr lang="en-US" sz="1200" dirty="0" err="1" smtClean="0"/>
              <a:t>митолошким</a:t>
            </a:r>
            <a:r>
              <a:rPr lang="en-US" sz="1200" dirty="0" smtClean="0"/>
              <a:t> </a:t>
            </a:r>
            <a:r>
              <a:rPr lang="en-US" sz="1200" dirty="0" err="1" smtClean="0"/>
              <a:t>атрибутима</a:t>
            </a:r>
            <a:r>
              <a:rPr lang="en-US" sz="1200" dirty="0" smtClean="0"/>
              <a:t>. У </a:t>
            </a:r>
            <a:r>
              <a:rPr lang="en-US" sz="1200" dirty="0" err="1" smtClean="0"/>
              <a:t>десној</a:t>
            </a:r>
            <a:r>
              <a:rPr lang="en-US" sz="1200" dirty="0" smtClean="0"/>
              <a:t> </a:t>
            </a:r>
            <a:r>
              <a:rPr lang="en-US" sz="1200" dirty="0" err="1" smtClean="0"/>
              <a:t>руци</a:t>
            </a:r>
            <a:r>
              <a:rPr lang="en-US" sz="1200" dirty="0" smtClean="0"/>
              <a:t> </a:t>
            </a:r>
            <a:r>
              <a:rPr lang="en-US" sz="1200" dirty="0" err="1" smtClean="0"/>
              <a:t>држи</a:t>
            </a:r>
            <a:r>
              <a:rPr lang="en-US" sz="1200" dirty="0" smtClean="0"/>
              <a:t> </a:t>
            </a:r>
            <a:r>
              <a:rPr lang="en-US" sz="1200" dirty="0" err="1" smtClean="0"/>
              <a:t>зделу</a:t>
            </a:r>
            <a:r>
              <a:rPr lang="en-US" sz="1200" dirty="0" smtClean="0"/>
              <a:t> </a:t>
            </a:r>
            <a:r>
              <a:rPr lang="en-US" sz="1200" dirty="0" err="1" smtClean="0"/>
              <a:t>са</a:t>
            </a:r>
            <a:r>
              <a:rPr lang="en-US" sz="1200" dirty="0" smtClean="0"/>
              <a:t> </a:t>
            </a:r>
            <a:r>
              <a:rPr lang="en-US" sz="1200" dirty="0" err="1" smtClean="0"/>
              <a:t>водом</a:t>
            </a:r>
            <a:r>
              <a:rPr lang="en-US" sz="1200" dirty="0" smtClean="0"/>
              <a:t> </a:t>
            </a:r>
            <a:r>
              <a:rPr lang="en-US" sz="1200" dirty="0" err="1" smtClean="0"/>
              <a:t>из</a:t>
            </a:r>
            <a:r>
              <a:rPr lang="en-US" sz="1200" dirty="0" smtClean="0"/>
              <a:t> </a:t>
            </a:r>
            <a:r>
              <a:rPr lang="en-US" sz="1200" dirty="0" err="1" smtClean="0"/>
              <a:t>реке</a:t>
            </a:r>
            <a:r>
              <a:rPr lang="en-US" sz="1200" dirty="0" smtClean="0"/>
              <a:t> </a:t>
            </a:r>
            <a:r>
              <a:rPr lang="en-US" sz="1200" dirty="0" err="1" smtClean="0"/>
              <a:t>заборава</a:t>
            </a:r>
            <a:r>
              <a:rPr lang="en-US" sz="1200" dirty="0" smtClean="0"/>
              <a:t>, </a:t>
            </a:r>
            <a:r>
              <a:rPr lang="en-US" sz="1200" dirty="0" err="1" smtClean="0"/>
              <a:t>Лета</a:t>
            </a:r>
            <a:r>
              <a:rPr lang="en-US" sz="1200" dirty="0" smtClean="0"/>
              <a:t>, </a:t>
            </a:r>
            <a:r>
              <a:rPr lang="en-US" sz="1200" dirty="0" err="1" smtClean="0"/>
              <a:t>из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које</a:t>
            </a:r>
            <a:r>
              <a:rPr lang="en-US" sz="1200" dirty="0" smtClean="0"/>
              <a:t> </a:t>
            </a:r>
            <a:r>
              <a:rPr lang="en-US" sz="1200" dirty="0" err="1" smtClean="0"/>
              <a:t>излази</a:t>
            </a:r>
            <a:r>
              <a:rPr lang="en-US" sz="1200" dirty="0" smtClean="0"/>
              <a:t> </a:t>
            </a:r>
            <a:r>
              <a:rPr lang="en-US" sz="1200" dirty="0" err="1" smtClean="0"/>
              <a:t>змија</a:t>
            </a:r>
            <a:r>
              <a:rPr lang="en-US" sz="1200" dirty="0" smtClean="0"/>
              <a:t>, </a:t>
            </a:r>
            <a:r>
              <a:rPr lang="en-US" sz="1200" dirty="0" err="1" smtClean="0"/>
              <a:t>обмотана</a:t>
            </a:r>
            <a:r>
              <a:rPr lang="en-US" sz="1200" dirty="0" smtClean="0"/>
              <a:t> </a:t>
            </a:r>
            <a:r>
              <a:rPr lang="en-US" sz="1200" dirty="0" err="1" smtClean="0"/>
              <a:t>око</a:t>
            </a:r>
            <a:r>
              <a:rPr lang="en-US" sz="1200" dirty="0" smtClean="0"/>
              <a:t> </a:t>
            </a:r>
            <a:r>
              <a:rPr lang="en-US" sz="1200" dirty="0" err="1" smtClean="0"/>
              <a:t>њене</a:t>
            </a:r>
            <a:r>
              <a:rPr lang="en-US" sz="1200" dirty="0" smtClean="0"/>
              <a:t> </a:t>
            </a:r>
            <a:r>
              <a:rPr lang="en-US" sz="1200" dirty="0" err="1" smtClean="0"/>
              <a:t>леве</a:t>
            </a:r>
            <a:r>
              <a:rPr lang="en-US" sz="1200" dirty="0" smtClean="0"/>
              <a:t> </a:t>
            </a:r>
            <a:r>
              <a:rPr lang="en-US" sz="1200" dirty="0" err="1" smtClean="0"/>
              <a:t>руке</a:t>
            </a:r>
            <a:r>
              <a:rPr lang="en-US" sz="1200" dirty="0" smtClean="0"/>
              <a:t>. </a:t>
            </a:r>
            <a:r>
              <a:rPr lang="en-US" sz="1200" dirty="0" err="1" smtClean="0"/>
              <a:t>Такође</a:t>
            </a:r>
            <a:r>
              <a:rPr lang="en-US" sz="1200" dirty="0" smtClean="0"/>
              <a:t>, </a:t>
            </a:r>
            <a:r>
              <a:rPr lang="en-US" sz="1200" dirty="0" err="1" smtClean="0"/>
              <a:t>њена</a:t>
            </a:r>
            <a:r>
              <a:rPr lang="en-US" sz="1200" dirty="0" smtClean="0"/>
              <a:t> </a:t>
            </a:r>
            <a:r>
              <a:rPr lang="en-US" sz="1200" dirty="0" err="1" smtClean="0"/>
              <a:t>црна</a:t>
            </a:r>
            <a:r>
              <a:rPr lang="en-US" sz="1200" dirty="0" smtClean="0"/>
              <a:t>, </a:t>
            </a:r>
            <a:r>
              <a:rPr lang="en-US" sz="1200" dirty="0" err="1" smtClean="0"/>
              <a:t>густа</a:t>
            </a:r>
            <a:r>
              <a:rPr lang="en-US" sz="1200" dirty="0" smtClean="0"/>
              <a:t> </a:t>
            </a:r>
            <a:r>
              <a:rPr lang="en-US" sz="1200" dirty="0" err="1" smtClean="0"/>
              <a:t>коса</a:t>
            </a:r>
            <a:r>
              <a:rPr lang="en-US" sz="1200" dirty="0" smtClean="0"/>
              <a:t>, </a:t>
            </a:r>
            <a:r>
              <a:rPr lang="en-US" sz="1200" dirty="0" err="1" smtClean="0"/>
              <a:t>украшена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бонет</a:t>
            </a:r>
            <a:r>
              <a:rPr lang="en-US" sz="1200" dirty="0" smtClean="0"/>
              <a:t> </a:t>
            </a:r>
            <a:r>
              <a:rPr lang="en-US" sz="1200" dirty="0" err="1" smtClean="0"/>
              <a:t>капом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којој</a:t>
            </a:r>
            <a:r>
              <a:rPr lang="en-US" sz="1200" dirty="0" smtClean="0"/>
              <a:t> </a:t>
            </a:r>
            <a:r>
              <a:rPr lang="en-US" sz="1200" dirty="0" err="1" smtClean="0"/>
              <a:t>се</a:t>
            </a:r>
            <a:r>
              <a:rPr lang="en-US" sz="1200" dirty="0" smtClean="0"/>
              <a:t> </a:t>
            </a:r>
            <a:r>
              <a:rPr lang="en-US" sz="1200" dirty="0" err="1" smtClean="0"/>
              <a:t>налази</a:t>
            </a:r>
            <a:r>
              <a:rPr lang="en-US" sz="1200" dirty="0" smtClean="0"/>
              <a:t> </a:t>
            </a:r>
            <a:r>
              <a:rPr lang="en-US" sz="1200" dirty="0" err="1" smtClean="0"/>
              <a:t>имела</a:t>
            </a:r>
            <a:r>
              <a:rPr lang="en-US" sz="1200" dirty="0" smtClean="0"/>
              <a:t>,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означавала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препород</a:t>
            </a:r>
            <a:r>
              <a:rPr lang="en-US" sz="1200" dirty="0" smtClean="0"/>
              <a:t> и </a:t>
            </a:r>
            <a:r>
              <a:rPr lang="en-US" sz="1200" dirty="0" err="1" smtClean="0"/>
              <a:t>медицинску</a:t>
            </a:r>
            <a:r>
              <a:rPr lang="en-US" sz="1200" dirty="0" smtClean="0"/>
              <a:t> </a:t>
            </a:r>
            <a:r>
              <a:rPr lang="en-US" sz="1200" dirty="0" err="1" smtClean="0"/>
              <a:t>ефикасност</a:t>
            </a:r>
            <a:r>
              <a:rPr lang="en-US" sz="1200" dirty="0" smtClean="0"/>
              <a:t> у </a:t>
            </a:r>
            <a:r>
              <a:rPr lang="en-US" sz="1200" dirty="0" err="1" smtClean="0"/>
              <a:t>грчкој</a:t>
            </a:r>
            <a:r>
              <a:rPr lang="en-US" sz="1200" dirty="0" smtClean="0"/>
              <a:t> и </a:t>
            </a:r>
            <a:r>
              <a:rPr lang="en-US" sz="1200" dirty="0" err="1" smtClean="0"/>
              <a:t>римској</a:t>
            </a:r>
            <a:r>
              <a:rPr lang="en-US" sz="1200" dirty="0" smtClean="0"/>
              <a:t> </a:t>
            </a:r>
            <a:r>
              <a:rPr lang="en-US" sz="1200" dirty="0" err="1" smtClean="0"/>
              <a:t>литератури</a:t>
            </a:r>
            <a:r>
              <a:rPr lang="en-US" sz="1200" dirty="0" smtClean="0"/>
              <a:t> и </a:t>
            </a:r>
            <a:r>
              <a:rPr lang="en-US" sz="1200" dirty="0" err="1" smtClean="0"/>
              <a:t>уметности</a:t>
            </a:r>
            <a:r>
              <a:rPr lang="en-US" sz="1200" dirty="0" smtClean="0"/>
              <a:t>. </a:t>
            </a:r>
            <a:r>
              <a:rPr lang="en-US" sz="1200" dirty="0" err="1" smtClean="0"/>
              <a:t>Климт</a:t>
            </a:r>
            <a:r>
              <a:rPr lang="en-US" sz="1200" dirty="0" smtClean="0"/>
              <a:t> </a:t>
            </a:r>
            <a:r>
              <a:rPr lang="en-US" sz="1200" dirty="0" err="1" smtClean="0"/>
              <a:t>ју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приказао</a:t>
            </a:r>
            <a:r>
              <a:rPr lang="en-US" sz="1200" dirty="0" smtClean="0"/>
              <a:t> у </a:t>
            </a:r>
            <a:r>
              <a:rPr lang="en-US" sz="1200" dirty="0" err="1" smtClean="0"/>
              <a:t>висини</a:t>
            </a:r>
            <a:r>
              <a:rPr lang="en-US" sz="1200" dirty="0" smtClean="0"/>
              <a:t> </a:t>
            </a:r>
            <a:r>
              <a:rPr lang="en-US" sz="1200" dirty="0" err="1" smtClean="0"/>
              <a:t>од</a:t>
            </a:r>
            <a:r>
              <a:rPr lang="en-US" sz="1200" dirty="0" smtClean="0"/>
              <a:t> </a:t>
            </a:r>
            <a:r>
              <a:rPr lang="en-US" sz="1200" dirty="0" err="1" smtClean="0"/>
              <a:t>три</a:t>
            </a:r>
            <a:r>
              <a:rPr lang="en-US" sz="1200" dirty="0" smtClean="0"/>
              <a:t> </a:t>
            </a:r>
            <a:r>
              <a:rPr lang="en-US" sz="1200" dirty="0" err="1" smtClean="0"/>
              <a:t>четвртине</a:t>
            </a:r>
            <a:r>
              <a:rPr lang="en-US" sz="1200" dirty="0" smtClean="0"/>
              <a:t> и </a:t>
            </a:r>
            <a:r>
              <a:rPr lang="en-US" sz="1200" dirty="0" err="1" smtClean="0"/>
              <a:t>употребио</a:t>
            </a:r>
            <a:r>
              <a:rPr lang="en-US" sz="1200" dirty="0" smtClean="0"/>
              <a:t> </a:t>
            </a:r>
            <a:r>
              <a:rPr lang="en-US" sz="1200" dirty="0" err="1" smtClean="0"/>
              <a:t>пун</a:t>
            </a:r>
            <a:r>
              <a:rPr lang="en-US" sz="1200" dirty="0" smtClean="0"/>
              <a:t> </a:t>
            </a:r>
            <a:r>
              <a:rPr lang="en-US" sz="1200" dirty="0" err="1" smtClean="0"/>
              <a:t>фронтални</a:t>
            </a:r>
            <a:r>
              <a:rPr lang="en-US" sz="1200" dirty="0" smtClean="0"/>
              <a:t> </a:t>
            </a:r>
            <a:r>
              <a:rPr lang="en-US" sz="1200" dirty="0" err="1" smtClean="0"/>
              <a:t>положај</a:t>
            </a:r>
            <a:r>
              <a:rPr lang="en-US" sz="1200" dirty="0" smtClean="0"/>
              <a:t> </a:t>
            </a:r>
            <a:r>
              <a:rPr lang="en-US" sz="1200" dirty="0" err="1" smtClean="0"/>
              <a:t>како</a:t>
            </a:r>
            <a:r>
              <a:rPr lang="en-US" sz="1200" dirty="0" smtClean="0"/>
              <a:t> </a:t>
            </a:r>
            <a:r>
              <a:rPr lang="en-US" sz="1200" dirty="0" err="1" smtClean="0"/>
              <a:t>би</a:t>
            </a:r>
            <a:r>
              <a:rPr lang="en-US" sz="1200" dirty="0" smtClean="0"/>
              <a:t> </a:t>
            </a:r>
            <a:r>
              <a:rPr lang="en-US" sz="1200" dirty="0" err="1" smtClean="0"/>
              <a:t>нагласио</a:t>
            </a:r>
            <a:r>
              <a:rPr lang="en-US" sz="1200" dirty="0" smtClean="0"/>
              <a:t> </a:t>
            </a:r>
            <a:r>
              <a:rPr lang="en-US" sz="1200" dirty="0" err="1" smtClean="0"/>
              <a:t>њен</a:t>
            </a:r>
            <a:r>
              <a:rPr lang="en-US" sz="1200" dirty="0" smtClean="0"/>
              <a:t> </a:t>
            </a:r>
            <a:r>
              <a:rPr lang="en-US" sz="1200" dirty="0" err="1" smtClean="0"/>
              <a:t>хијератични</a:t>
            </a:r>
            <a:r>
              <a:rPr lang="en-US" sz="1200" dirty="0" smtClean="0"/>
              <a:t> </a:t>
            </a:r>
            <a:r>
              <a:rPr lang="en-US" sz="1200" dirty="0" err="1" smtClean="0"/>
              <a:t>идентитет</a:t>
            </a:r>
            <a:r>
              <a:rPr lang="en-US" sz="1200" dirty="0" smtClean="0"/>
              <a:t>. </a:t>
            </a:r>
            <a:r>
              <a:rPr lang="en-US" sz="1200" dirty="0" err="1" smtClean="0"/>
              <a:t>Ригидна</a:t>
            </a:r>
            <a:r>
              <a:rPr lang="en-US" sz="1200" dirty="0" smtClean="0"/>
              <a:t> </a:t>
            </a:r>
            <a:r>
              <a:rPr lang="en-US" sz="1200" dirty="0" err="1" smtClean="0"/>
              <a:t>фацијална</a:t>
            </a:r>
            <a:r>
              <a:rPr lang="en-US" sz="1200" dirty="0" smtClean="0"/>
              <a:t> </a:t>
            </a:r>
            <a:r>
              <a:rPr lang="en-US" sz="1200" dirty="0" err="1" smtClean="0"/>
              <a:t>експресија</a:t>
            </a:r>
            <a:r>
              <a:rPr lang="en-US" sz="1200" dirty="0" smtClean="0"/>
              <a:t> </a:t>
            </a:r>
            <a:r>
              <a:rPr lang="en-US" sz="1200" dirty="0" err="1" smtClean="0"/>
              <a:t>одише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празним</a:t>
            </a:r>
            <a:r>
              <a:rPr lang="en-US" sz="1200" dirty="0" smtClean="0"/>
              <a:t> </a:t>
            </a:r>
            <a:r>
              <a:rPr lang="en-US" sz="1200" dirty="0" err="1" smtClean="0"/>
              <a:t>изразом</a:t>
            </a:r>
            <a:r>
              <a:rPr lang="en-US" sz="1200" dirty="0" smtClean="0"/>
              <a:t>, </a:t>
            </a:r>
            <a:r>
              <a:rPr lang="en-US" sz="1200" dirty="0" err="1" smtClean="0"/>
              <a:t>чиме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уметник</a:t>
            </a:r>
            <a:r>
              <a:rPr lang="en-US" sz="1200" dirty="0" smtClean="0"/>
              <a:t> </a:t>
            </a:r>
            <a:r>
              <a:rPr lang="en-US" sz="1200" dirty="0" err="1" smtClean="0"/>
              <a:t>највероватније</a:t>
            </a:r>
            <a:r>
              <a:rPr lang="en-US" sz="1200" dirty="0" smtClean="0"/>
              <a:t> </a:t>
            </a:r>
            <a:r>
              <a:rPr lang="en-US" sz="1200" dirty="0" err="1" smtClean="0"/>
              <a:t>желео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постигне</a:t>
            </a:r>
            <a:r>
              <a:rPr lang="en-US" sz="1200" dirty="0" smtClean="0"/>
              <a:t> </a:t>
            </a:r>
            <a:r>
              <a:rPr lang="en-US" sz="1200" dirty="0" err="1" smtClean="0"/>
              <a:t>ефекат</a:t>
            </a:r>
            <a:r>
              <a:rPr lang="en-US" sz="1200" dirty="0" smtClean="0"/>
              <a:t> </a:t>
            </a:r>
            <a:r>
              <a:rPr lang="en-US" sz="1200" dirty="0" err="1" smtClean="0"/>
              <a:t>маске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одише</a:t>
            </a:r>
            <a:r>
              <a:rPr lang="en-US" sz="1200" dirty="0" smtClean="0"/>
              <a:t> </a:t>
            </a:r>
            <a:r>
              <a:rPr lang="en-US" sz="1200" dirty="0" err="1" smtClean="0"/>
              <a:t>мудрошћу</a:t>
            </a:r>
            <a:r>
              <a:rPr lang="en-US" sz="1200" dirty="0" smtClean="0"/>
              <a:t> и </a:t>
            </a:r>
            <a:r>
              <a:rPr lang="en-US" sz="1200" dirty="0" err="1" smtClean="0"/>
              <a:t>афирмише</a:t>
            </a:r>
            <a:r>
              <a:rPr lang="en-US" sz="1200" dirty="0" smtClean="0"/>
              <a:t> </a:t>
            </a:r>
            <a:r>
              <a:rPr lang="en-US" sz="1200" dirty="0" err="1" smtClean="0"/>
              <a:t>свет</a:t>
            </a:r>
            <a:r>
              <a:rPr lang="en-US" sz="1200" dirty="0" smtClean="0"/>
              <a:t> </a:t>
            </a:r>
            <a:r>
              <a:rPr lang="en-US" sz="1200" dirty="0" err="1" smtClean="0"/>
              <a:t>воље</a:t>
            </a:r>
            <a:r>
              <a:rPr lang="en-US" sz="1200" dirty="0" smtClean="0"/>
              <a:t>. </a:t>
            </a:r>
            <a:r>
              <a:rPr lang="en-US" sz="1200" dirty="0" err="1" smtClean="0"/>
              <a:t>Хигија</a:t>
            </a:r>
            <a:r>
              <a:rPr lang="en-US" sz="1200" dirty="0" smtClean="0"/>
              <a:t>, </a:t>
            </a:r>
            <a:r>
              <a:rPr lang="en-US" sz="1200" dirty="0" err="1" smtClean="0"/>
              <a:t>уобличена</a:t>
            </a:r>
            <a:r>
              <a:rPr lang="en-US" sz="1200" dirty="0" smtClean="0"/>
              <a:t> у </a:t>
            </a:r>
            <a:r>
              <a:rPr lang="en-US" sz="1200" dirty="0" err="1" smtClean="0"/>
              <a:t>флагрантну</a:t>
            </a:r>
            <a:r>
              <a:rPr lang="en-US" sz="1200" dirty="0" smtClean="0"/>
              <a:t> </a:t>
            </a:r>
            <a:r>
              <a:rPr lang="en-US" sz="1200" i="1" dirty="0" smtClean="0"/>
              <a:t>femme fatale</a:t>
            </a:r>
            <a:r>
              <a:rPr lang="en-US" sz="1200" dirty="0" smtClean="0"/>
              <a:t> </a:t>
            </a:r>
            <a:r>
              <a:rPr lang="en-US" sz="1200" dirty="0" err="1" smtClean="0"/>
              <a:t>краја</a:t>
            </a:r>
            <a:r>
              <a:rPr lang="en-US" sz="1200" dirty="0" smtClean="0"/>
              <a:t> </a:t>
            </a:r>
            <a:r>
              <a:rPr lang="en-US" sz="1200" dirty="0" err="1" smtClean="0"/>
              <a:t>века,која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је</a:t>
            </a:r>
            <a:r>
              <a:rPr lang="en-US" sz="1200" dirty="0" smtClean="0"/>
              <a:t> </a:t>
            </a:r>
            <a:r>
              <a:rPr lang="en-US" sz="1200" dirty="0" err="1" smtClean="0"/>
              <a:t>код</a:t>
            </a:r>
            <a:r>
              <a:rPr lang="en-US" sz="1200" dirty="0" smtClean="0"/>
              <a:t> </a:t>
            </a:r>
            <a:r>
              <a:rPr lang="en-US" sz="1200" dirty="0" err="1" smtClean="0"/>
              <a:t>критичара</a:t>
            </a:r>
            <a:r>
              <a:rPr lang="en-US" sz="1200" dirty="0" smtClean="0"/>
              <a:t> </a:t>
            </a:r>
            <a:r>
              <a:rPr lang="en-US" sz="1200" dirty="0" err="1" smtClean="0"/>
              <a:t>будила</a:t>
            </a:r>
            <a:r>
              <a:rPr lang="en-US" sz="1200" dirty="0" smtClean="0"/>
              <a:t> </a:t>
            </a:r>
            <a:r>
              <a:rPr lang="en-US" sz="1200" dirty="0" err="1" smtClean="0"/>
              <a:t>негативне</a:t>
            </a:r>
            <a:r>
              <a:rPr lang="en-US" sz="1200" dirty="0" smtClean="0"/>
              <a:t> </a:t>
            </a:r>
            <a:r>
              <a:rPr lang="en-US" sz="1200" dirty="0" err="1" smtClean="0"/>
              <a:t>реакције</a:t>
            </a:r>
            <a:r>
              <a:rPr lang="en-US" sz="1200" dirty="0" smtClean="0"/>
              <a:t>, </a:t>
            </a:r>
            <a:r>
              <a:rPr lang="en-US" sz="1200" dirty="0" err="1" smtClean="0"/>
              <a:t>одевена</a:t>
            </a:r>
            <a:r>
              <a:rPr lang="en-US" sz="1200" dirty="0" smtClean="0"/>
              <a:t> у </a:t>
            </a:r>
            <a:r>
              <a:rPr lang="en-US" sz="1200" dirty="0" err="1" smtClean="0"/>
              <a:t>златну</a:t>
            </a:r>
            <a:r>
              <a:rPr lang="en-US" sz="1200" dirty="0" smtClean="0"/>
              <a:t> </a:t>
            </a:r>
            <a:r>
              <a:rPr lang="en-US" sz="1200" dirty="0" err="1" smtClean="0"/>
              <a:t>одору</a:t>
            </a:r>
            <a:r>
              <a:rPr lang="en-US" sz="1200" dirty="0" smtClean="0"/>
              <a:t>, </a:t>
            </a:r>
            <a:r>
              <a:rPr lang="en-US" sz="1200" dirty="0" err="1" smtClean="0"/>
              <a:t>држећи</a:t>
            </a:r>
            <a:r>
              <a:rPr lang="en-US" sz="1200" dirty="0" smtClean="0"/>
              <a:t> </a:t>
            </a:r>
            <a:r>
              <a:rPr lang="en-US" sz="1200" dirty="0" err="1" smtClean="0"/>
              <a:t>змију</a:t>
            </a:r>
            <a:r>
              <a:rPr lang="en-US" sz="1200" dirty="0" smtClean="0"/>
              <a:t> </a:t>
            </a:r>
            <a:r>
              <a:rPr lang="en-US" sz="1200" dirty="0" err="1" smtClean="0"/>
              <a:t>која</a:t>
            </a:r>
            <a:r>
              <a:rPr lang="en-US" sz="1200" dirty="0" smtClean="0"/>
              <a:t> </a:t>
            </a:r>
            <a:r>
              <a:rPr lang="en-US" sz="1200" dirty="0" err="1" smtClean="0"/>
              <a:t>изазива</a:t>
            </a:r>
            <a:r>
              <a:rPr lang="en-US" sz="1200" dirty="0" smtClean="0"/>
              <a:t> </a:t>
            </a:r>
            <a:r>
              <a:rPr lang="en-US" sz="1200" dirty="0" err="1" smtClean="0"/>
              <a:t>фалусне</a:t>
            </a:r>
            <a:r>
              <a:rPr lang="en-US" sz="1200" dirty="0" smtClean="0"/>
              <a:t> </a:t>
            </a:r>
            <a:r>
              <a:rPr lang="en-US" sz="1200" dirty="0" err="1" smtClean="0"/>
              <a:t>алузије</a:t>
            </a:r>
            <a:r>
              <a:rPr lang="en-US" sz="1200" dirty="0" smtClean="0"/>
              <a:t>, </a:t>
            </a:r>
            <a:r>
              <a:rPr lang="en-US" sz="1200" dirty="0" err="1" smtClean="0"/>
              <a:t>више</a:t>
            </a:r>
            <a:r>
              <a:rPr lang="en-US" sz="1200" dirty="0" smtClean="0"/>
              <a:t> </a:t>
            </a:r>
            <a:r>
              <a:rPr lang="en-US" sz="1200" dirty="0" err="1" smtClean="0"/>
              <a:t>делује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као</a:t>
            </a:r>
            <a:r>
              <a:rPr lang="en-US" sz="1200" dirty="0" smtClean="0"/>
              <a:t> </a:t>
            </a:r>
            <a:r>
              <a:rPr lang="en-US" sz="1200" dirty="0" err="1" smtClean="0"/>
              <a:t>свештеница</a:t>
            </a:r>
            <a:r>
              <a:rPr lang="en-US" sz="1200" dirty="0" smtClean="0"/>
              <a:t> </a:t>
            </a:r>
            <a:r>
              <a:rPr lang="en-US" sz="1200" dirty="0" err="1" smtClean="0"/>
              <a:t>спремна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жртвује</a:t>
            </a:r>
            <a:r>
              <a:rPr lang="en-US" sz="1200" dirty="0" smtClean="0"/>
              <a:t> </a:t>
            </a:r>
            <a:r>
              <a:rPr lang="en-US" sz="1200" dirty="0" err="1" smtClean="0"/>
              <a:t>болесне</a:t>
            </a:r>
            <a:r>
              <a:rPr lang="en-US" sz="1200" dirty="0" smtClean="0"/>
              <a:t>, </a:t>
            </a:r>
            <a:r>
              <a:rPr lang="en-US" sz="1200" dirty="0" err="1" smtClean="0"/>
              <a:t>уместо</a:t>
            </a:r>
            <a:r>
              <a:rPr lang="en-US" sz="1200" dirty="0" smtClean="0"/>
              <a:t> </a:t>
            </a:r>
            <a:r>
              <a:rPr lang="en-US" sz="1200" dirty="0" err="1" smtClean="0"/>
              <a:t>да</a:t>
            </a:r>
            <a:r>
              <a:rPr lang="en-US" sz="1200" dirty="0" smtClean="0"/>
              <a:t> </a:t>
            </a:r>
            <a:r>
              <a:rPr lang="en-US" sz="1200" dirty="0" err="1" smtClean="0"/>
              <a:t>их</a:t>
            </a:r>
            <a:r>
              <a:rPr lang="en-US" sz="1200" dirty="0" smtClean="0"/>
              <a:t> </a:t>
            </a:r>
            <a:r>
              <a:rPr lang="en-US" sz="1200" dirty="0" err="1" smtClean="0"/>
              <a:t>лечи</a:t>
            </a:r>
            <a:r>
              <a:rPr lang="en-US" sz="1200" dirty="0" smtClean="0"/>
              <a:t>.</a:t>
            </a:r>
            <a:endParaRPr lang="sr-Cyrl-R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4900" dirty="0" err="1" smtClean="0"/>
              <a:t>Горњи</a:t>
            </a:r>
            <a:r>
              <a:rPr lang="en-US" sz="4900" dirty="0" smtClean="0"/>
              <a:t> </a:t>
            </a:r>
            <a:r>
              <a:rPr lang="en-US" sz="4900" dirty="0" err="1" smtClean="0"/>
              <a:t>део</a:t>
            </a:r>
            <a:r>
              <a:rPr lang="en-US" sz="4900" dirty="0" smtClean="0"/>
              <a:t> </a:t>
            </a:r>
            <a:r>
              <a:rPr lang="en-US" sz="4900" dirty="0" err="1" smtClean="0"/>
              <a:t>композиције</a:t>
            </a:r>
            <a:r>
              <a:rPr lang="en-US" sz="4900" dirty="0" smtClean="0"/>
              <a:t> </a:t>
            </a:r>
            <a:r>
              <a:rPr lang="en-US" sz="4900" dirty="0" err="1" smtClean="0"/>
              <a:t>подељен</a:t>
            </a:r>
            <a:r>
              <a:rPr lang="en-US" sz="4900" dirty="0" smtClean="0"/>
              <a:t> </a:t>
            </a:r>
            <a:r>
              <a:rPr lang="en-US" sz="4900" dirty="0" err="1" smtClean="0"/>
              <a:t>је</a:t>
            </a:r>
            <a:r>
              <a:rPr lang="en-US" sz="4900" dirty="0" smtClean="0"/>
              <a:t> у </a:t>
            </a:r>
            <a:r>
              <a:rPr lang="en-US" sz="4900" dirty="0" err="1" smtClean="0"/>
              <a:t>две</a:t>
            </a:r>
            <a:r>
              <a:rPr lang="en-US" sz="4900" dirty="0" smtClean="0"/>
              <a:t> </a:t>
            </a:r>
            <a:r>
              <a:rPr lang="en-US" sz="4900" dirty="0" err="1" smtClean="0"/>
              <a:t>секције</a:t>
            </a:r>
            <a:r>
              <a:rPr lang="en-US" sz="4900" dirty="0" smtClean="0"/>
              <a:t>. </a:t>
            </a:r>
            <a:r>
              <a:rPr lang="en-US" sz="4900" dirty="0" err="1" smtClean="0"/>
              <a:t>Две</a:t>
            </a:r>
            <a:r>
              <a:rPr lang="en-US" sz="4900" dirty="0" smtClean="0"/>
              <a:t> </a:t>
            </a:r>
            <a:r>
              <a:rPr lang="en-US" sz="4900" dirty="0" err="1" smtClean="0"/>
              <a:t>фокалне</a:t>
            </a:r>
            <a:r>
              <a:rPr lang="en-US" sz="4900" dirty="0" smtClean="0"/>
              <a:t> </a:t>
            </a:r>
            <a:r>
              <a:rPr lang="en-US" sz="4900" dirty="0" err="1" smtClean="0"/>
              <a:t>тачке</a:t>
            </a:r>
            <a:r>
              <a:rPr lang="en-US" sz="4900" dirty="0" smtClean="0"/>
              <a:t> </a:t>
            </a:r>
            <a:r>
              <a:rPr lang="en-US" sz="4900" dirty="0" err="1" smtClean="0"/>
              <a:t>на</a:t>
            </a:r>
            <a:r>
              <a:rPr lang="en-US" sz="4900" dirty="0" smtClean="0"/>
              <a:t> </a:t>
            </a:r>
            <a:r>
              <a:rPr lang="en-US" sz="4900" dirty="0" err="1" smtClean="0"/>
              <a:t>слици</a:t>
            </a:r>
            <a:r>
              <a:rPr lang="en-US" sz="4900" dirty="0" smtClean="0"/>
              <a:t> </a:t>
            </a:r>
            <a:r>
              <a:rPr lang="en-US" sz="4900" dirty="0" err="1" smtClean="0"/>
              <a:t>формирају</a:t>
            </a:r>
            <a:r>
              <a:rPr lang="en-US" sz="4900" dirty="0" smtClean="0"/>
              <a:t> </a:t>
            </a:r>
            <a:r>
              <a:rPr lang="en-US" sz="4900" dirty="0" err="1" smtClean="0"/>
              <a:t>појмове</a:t>
            </a:r>
            <a:r>
              <a:rPr lang="en-US" sz="4900" dirty="0" smtClean="0"/>
              <a:t> </a:t>
            </a:r>
            <a:r>
              <a:rPr lang="en-US" sz="4900" dirty="0" err="1" smtClean="0"/>
              <a:t>живота</a:t>
            </a:r>
            <a:r>
              <a:rPr lang="en-US" sz="4900" dirty="0" smtClean="0"/>
              <a:t> и </a:t>
            </a:r>
            <a:r>
              <a:rPr lang="en-US" sz="4900" dirty="0" err="1" smtClean="0"/>
              <a:t>смрти</a:t>
            </a:r>
            <a:r>
              <a:rPr lang="en-US" sz="4900" dirty="0" smtClean="0"/>
              <a:t>. </a:t>
            </a:r>
            <a:r>
              <a:rPr lang="en-US" sz="4900" dirty="0" err="1" smtClean="0"/>
              <a:t>Живот</a:t>
            </a:r>
            <a:r>
              <a:rPr lang="en-US" sz="4900" dirty="0" smtClean="0"/>
              <a:t> </a:t>
            </a:r>
            <a:r>
              <a:rPr lang="en-US" sz="4900" dirty="0" err="1" smtClean="0"/>
              <a:t>је</a:t>
            </a:r>
            <a:r>
              <a:rPr lang="en-US" sz="4900" dirty="0" smtClean="0"/>
              <a:t> </a:t>
            </a:r>
            <a:r>
              <a:rPr lang="en-US" sz="4900" dirty="0" err="1" smtClean="0"/>
              <a:t>као</a:t>
            </a:r>
            <a:r>
              <a:rPr lang="en-US" sz="4900" dirty="0" smtClean="0"/>
              <a:t> </a:t>
            </a:r>
            <a:r>
              <a:rPr lang="en-US" sz="4900" dirty="0" err="1" smtClean="0"/>
              <a:t>издвојена</a:t>
            </a:r>
            <a:r>
              <a:rPr lang="en-US" sz="4900" dirty="0" smtClean="0"/>
              <a:t>, </a:t>
            </a:r>
            <a:r>
              <a:rPr lang="en-US" sz="4900" dirty="0" err="1" smtClean="0"/>
              <a:t>усамљена</a:t>
            </a:r>
            <a:r>
              <a:rPr lang="en-US" sz="4900" dirty="0" smtClean="0"/>
              <a:t> </a:t>
            </a:r>
            <a:r>
              <a:rPr lang="en-US" sz="4900" dirty="0" err="1" smtClean="0"/>
              <a:t>женска</a:t>
            </a:r>
            <a:r>
              <a:rPr lang="en-US" sz="4900" dirty="0" smtClean="0"/>
              <a:t> </a:t>
            </a:r>
            <a:r>
              <a:rPr lang="en-US" sz="4900" dirty="0" err="1" smtClean="0"/>
              <a:t>фигура</a:t>
            </a:r>
            <a:r>
              <a:rPr lang="en-US" sz="4900" dirty="0" smtClean="0"/>
              <a:t> </a:t>
            </a:r>
            <a:r>
              <a:rPr lang="en-US" sz="4900" dirty="0" err="1" smtClean="0"/>
              <a:t>постављена</a:t>
            </a:r>
            <a:r>
              <a:rPr lang="en-US" sz="4900" dirty="0" smtClean="0"/>
              <a:t> </a:t>
            </a:r>
            <a:r>
              <a:rPr lang="en-US" sz="4900" dirty="0" err="1" smtClean="0"/>
              <a:t>са</a:t>
            </a:r>
            <a:r>
              <a:rPr lang="en-US" sz="4900" dirty="0" smtClean="0"/>
              <a:t> </a:t>
            </a:r>
            <a:r>
              <a:rPr lang="en-US" sz="4900" dirty="0" err="1" smtClean="0"/>
              <a:t>леве</a:t>
            </a:r>
            <a:r>
              <a:rPr lang="en-US" sz="4900" dirty="0" smtClean="0"/>
              <a:t> </a:t>
            </a:r>
            <a:r>
              <a:rPr lang="en-US" sz="4900" dirty="0" err="1" smtClean="0"/>
              <a:t>стране</a:t>
            </a:r>
            <a:r>
              <a:rPr lang="en-US" sz="4900" dirty="0" smtClean="0"/>
              <a:t>, </a:t>
            </a:r>
            <a:r>
              <a:rPr lang="en-US" sz="4900" dirty="0" err="1" smtClean="0"/>
              <a:t>одвојена</a:t>
            </a:r>
            <a:r>
              <a:rPr lang="en-US" sz="4900" dirty="0" smtClean="0"/>
              <a:t> </a:t>
            </a:r>
            <a:r>
              <a:rPr lang="en-US" sz="4900" dirty="0" err="1" smtClean="0"/>
              <a:t>од</a:t>
            </a:r>
            <a:r>
              <a:rPr lang="en-US" sz="4900" dirty="0" smtClean="0"/>
              <a:t> </a:t>
            </a:r>
            <a:r>
              <a:rPr lang="en-US" sz="4900" dirty="0" err="1" smtClean="0"/>
              <a:t>групе</a:t>
            </a:r>
            <a:r>
              <a:rPr lang="en-US" sz="4900" dirty="0" smtClean="0"/>
              <a:t> </a:t>
            </a:r>
            <a:r>
              <a:rPr lang="en-US" sz="4900" dirty="0" err="1" smtClean="0"/>
              <a:t>људи</a:t>
            </a:r>
            <a:r>
              <a:rPr lang="en-US" sz="4900" dirty="0" smtClean="0"/>
              <a:t>. </a:t>
            </a:r>
            <a:r>
              <a:rPr lang="en-US" sz="4900" dirty="0" err="1" smtClean="0"/>
              <a:t>Приказана</a:t>
            </a:r>
            <a:r>
              <a:rPr lang="en-US" sz="4900" dirty="0" smtClean="0"/>
              <a:t> </a:t>
            </a:r>
            <a:r>
              <a:rPr lang="en-US" sz="4900" dirty="0" err="1" smtClean="0"/>
              <a:t>је</a:t>
            </a:r>
            <a:r>
              <a:rPr lang="en-US" sz="4900" dirty="0" smtClean="0"/>
              <a:t> </a:t>
            </a:r>
            <a:r>
              <a:rPr lang="en-US" sz="4900" dirty="0" err="1" smtClean="0"/>
              <a:t>нага</a:t>
            </a:r>
            <a:r>
              <a:rPr lang="en-US" sz="4900" dirty="0" smtClean="0"/>
              <a:t>, </a:t>
            </a:r>
            <a:r>
              <a:rPr lang="en-US" sz="4900" dirty="0" err="1" smtClean="0"/>
              <a:t>како</a:t>
            </a:r>
            <a:r>
              <a:rPr lang="en-US" sz="4900" dirty="0" smtClean="0"/>
              <a:t> </a:t>
            </a:r>
            <a:r>
              <a:rPr lang="en-US" sz="4900" dirty="0" err="1" smtClean="0"/>
              <a:t>лебди</a:t>
            </a:r>
            <a:r>
              <a:rPr lang="en-US" sz="4900" dirty="0" smtClean="0"/>
              <a:t> у </a:t>
            </a:r>
            <a:r>
              <a:rPr lang="en-US" sz="4900" dirty="0" err="1" smtClean="0"/>
              <a:t>простору</a:t>
            </a:r>
            <a:r>
              <a:rPr lang="en-US" sz="4900" dirty="0" smtClean="0"/>
              <a:t> и </a:t>
            </a:r>
            <a:r>
              <a:rPr lang="en-US" sz="4900" dirty="0" err="1" smtClean="0"/>
              <a:t>лице</a:t>
            </a:r>
            <a:r>
              <a:rPr lang="en-US" sz="4900" dirty="0" smtClean="0"/>
              <a:t> </a:t>
            </a:r>
            <a:r>
              <a:rPr lang="en-US" sz="4900" dirty="0" err="1" smtClean="0"/>
              <a:t>са</a:t>
            </a:r>
            <a:r>
              <a:rPr lang="en-US" sz="4900" dirty="0" smtClean="0"/>
              <a:t> </a:t>
            </a:r>
            <a:r>
              <a:rPr lang="en-US" sz="4900" dirty="0" err="1" smtClean="0"/>
              <a:t>затвореним</a:t>
            </a:r>
            <a:r>
              <a:rPr lang="en-US" sz="4900" dirty="0" smtClean="0"/>
              <a:t> </a:t>
            </a:r>
            <a:r>
              <a:rPr lang="en-US" sz="4900" dirty="0" err="1" smtClean="0"/>
              <a:t>очима</a:t>
            </a:r>
            <a:r>
              <a:rPr lang="en-US" sz="4900" dirty="0" smtClean="0"/>
              <a:t> </a:t>
            </a:r>
            <a:r>
              <a:rPr lang="en-US" sz="4900" dirty="0" err="1" smtClean="0"/>
              <a:t>јој</a:t>
            </a:r>
            <a:r>
              <a:rPr lang="en-US" sz="4900" dirty="0" smtClean="0"/>
              <a:t> </a:t>
            </a:r>
            <a:r>
              <a:rPr lang="en-US" sz="4900" dirty="0" err="1" smtClean="0"/>
              <a:t>од</a:t>
            </a:r>
            <a:r>
              <a:rPr lang="en-US" sz="4900" dirty="0" smtClean="0"/>
              <a:t> </a:t>
            </a:r>
            <a:r>
              <a:rPr lang="en-US" sz="4900" dirty="0" err="1" smtClean="0"/>
              <a:t>гледалаца</a:t>
            </a:r>
            <a:r>
              <a:rPr lang="en-US" sz="4900" dirty="0" smtClean="0"/>
              <a:t> </a:t>
            </a:r>
            <a:r>
              <a:rPr lang="en-US" sz="4900" dirty="0" err="1" smtClean="0"/>
              <a:t>скрива</a:t>
            </a:r>
            <a:r>
              <a:rPr lang="en-US" sz="4900" dirty="0" smtClean="0"/>
              <a:t> </a:t>
            </a:r>
            <a:r>
              <a:rPr lang="en-US" sz="4900" dirty="0" err="1" smtClean="0"/>
              <a:t>коса</a:t>
            </a:r>
            <a:r>
              <a:rPr lang="en-US" sz="4900" dirty="0" smtClean="0"/>
              <a:t>, </a:t>
            </a:r>
            <a:r>
              <a:rPr lang="en-US" sz="4900" dirty="0" err="1" smtClean="0"/>
              <a:t>чиме</a:t>
            </a:r>
            <a:r>
              <a:rPr lang="en-US" sz="4900" dirty="0" smtClean="0"/>
              <a:t> </a:t>
            </a:r>
            <a:r>
              <a:rPr lang="en-US" sz="4900" dirty="0" err="1" smtClean="0"/>
              <a:t>јасно</a:t>
            </a:r>
            <a:r>
              <a:rPr lang="en-US" sz="4900" dirty="0" smtClean="0"/>
              <a:t> </a:t>
            </a:r>
            <a:r>
              <a:rPr lang="en-US" sz="4900" dirty="0" err="1" smtClean="0"/>
              <a:t>упућује</a:t>
            </a:r>
            <a:r>
              <a:rPr lang="en-US" sz="4900" dirty="0" smtClean="0"/>
              <a:t> </a:t>
            </a:r>
            <a:r>
              <a:rPr lang="en-US" sz="4900" dirty="0" err="1" smtClean="0"/>
              <a:t>своју</a:t>
            </a:r>
            <a:r>
              <a:rPr lang="en-US" sz="4900" dirty="0" smtClean="0"/>
              <a:t> </a:t>
            </a:r>
            <a:r>
              <a:rPr lang="en-US" sz="4900" dirty="0" err="1" smtClean="0"/>
              <a:t>песимистичку</a:t>
            </a:r>
            <a:r>
              <a:rPr lang="en-US" sz="4900" dirty="0" smtClean="0"/>
              <a:t> </a:t>
            </a:r>
            <a:r>
              <a:rPr lang="en-US" sz="4900" dirty="0" err="1" smtClean="0"/>
              <a:t>поруку</a:t>
            </a:r>
            <a:r>
              <a:rPr lang="en-US" sz="4900" dirty="0" smtClean="0"/>
              <a:t> </a:t>
            </a:r>
            <a:r>
              <a:rPr lang="en-US" sz="4900" dirty="0" err="1" smtClean="0"/>
              <a:t>за</a:t>
            </a:r>
            <a:r>
              <a:rPr lang="en-US" sz="4900" dirty="0" smtClean="0"/>
              <a:t> </a:t>
            </a:r>
            <a:r>
              <a:rPr lang="en-US" sz="4900" dirty="0" err="1" smtClean="0"/>
              <a:t>човечанство</a:t>
            </a:r>
            <a:r>
              <a:rPr lang="en-US" sz="4900" dirty="0" smtClean="0"/>
              <a:t>. </a:t>
            </a:r>
            <a:r>
              <a:rPr lang="en-US" sz="4900" dirty="0" err="1" smtClean="0"/>
              <a:t>Испод</a:t>
            </a:r>
            <a:r>
              <a:rPr lang="en-US" sz="4900" dirty="0" smtClean="0"/>
              <a:t> </a:t>
            </a:r>
            <a:r>
              <a:rPr lang="en-US" sz="4900" dirty="0" err="1" smtClean="0"/>
              <a:t>ногу</a:t>
            </a:r>
            <a:r>
              <a:rPr lang="en-US" sz="4900" dirty="0" smtClean="0"/>
              <a:t> </a:t>
            </a:r>
            <a:r>
              <a:rPr lang="en-US" sz="4900" dirty="0" err="1" smtClean="0"/>
              <a:t>јој</a:t>
            </a:r>
            <a:r>
              <a:rPr lang="en-US" sz="4900" dirty="0" smtClean="0"/>
              <a:t> </a:t>
            </a:r>
            <a:r>
              <a:rPr lang="en-US" sz="4900" dirty="0" err="1" smtClean="0"/>
              <a:t>се</a:t>
            </a:r>
            <a:r>
              <a:rPr lang="en-US" sz="4900" dirty="0" smtClean="0"/>
              <a:t> </a:t>
            </a:r>
            <a:r>
              <a:rPr lang="en-US" sz="4900" dirty="0" err="1" smtClean="0"/>
              <a:t>налази</a:t>
            </a:r>
            <a:r>
              <a:rPr lang="en-US" sz="4900" dirty="0" smtClean="0"/>
              <a:t> </a:t>
            </a:r>
            <a:r>
              <a:rPr lang="en-US" sz="4900" dirty="0" err="1" smtClean="0"/>
              <a:t>новорођенче</a:t>
            </a:r>
            <a:r>
              <a:rPr lang="en-US" sz="4900" dirty="0" smtClean="0"/>
              <a:t>, </a:t>
            </a:r>
            <a:r>
              <a:rPr lang="en-US" sz="4900" dirty="0" err="1" smtClean="0"/>
              <a:t>обмотано</a:t>
            </a:r>
            <a:r>
              <a:rPr lang="en-US" sz="4900" dirty="0" smtClean="0"/>
              <a:t> </a:t>
            </a:r>
            <a:r>
              <a:rPr lang="en-US" sz="4900" dirty="0" err="1" smtClean="0"/>
              <a:t>тамним</a:t>
            </a:r>
            <a:r>
              <a:rPr lang="en-US" sz="4900" dirty="0" smtClean="0"/>
              <a:t> </a:t>
            </a:r>
            <a:r>
              <a:rPr lang="en-US" sz="4900" dirty="0" err="1" smtClean="0"/>
              <a:t>велом</a:t>
            </a:r>
            <a:r>
              <a:rPr lang="en-US" sz="4900" dirty="0" smtClean="0"/>
              <a:t> </a:t>
            </a:r>
            <a:r>
              <a:rPr lang="en-US" sz="4900" dirty="0" err="1" smtClean="0"/>
              <a:t>мрачних</a:t>
            </a:r>
            <a:r>
              <a:rPr lang="en-US" sz="4900" dirty="0" smtClean="0"/>
              <a:t> </a:t>
            </a:r>
            <a:r>
              <a:rPr lang="en-US" sz="4900" dirty="0" err="1" smtClean="0"/>
              <a:t>сила</a:t>
            </a:r>
            <a:r>
              <a:rPr lang="en-US" sz="4900" dirty="0" smtClean="0"/>
              <a:t>. </a:t>
            </a:r>
            <a:r>
              <a:rPr lang="en-US" sz="4900" dirty="0" err="1" smtClean="0"/>
              <a:t>Десни</a:t>
            </a:r>
            <a:r>
              <a:rPr lang="en-US" sz="4900" dirty="0" smtClean="0"/>
              <a:t> </a:t>
            </a:r>
            <a:r>
              <a:rPr lang="en-US" sz="4900" dirty="0" err="1" smtClean="0"/>
              <a:t>план</a:t>
            </a:r>
            <a:r>
              <a:rPr lang="en-US" sz="4900" dirty="0" smtClean="0"/>
              <a:t> </a:t>
            </a:r>
            <a:r>
              <a:rPr lang="en-US" sz="4900" dirty="0" err="1" smtClean="0"/>
              <a:t>представе</a:t>
            </a:r>
            <a:r>
              <a:rPr lang="en-US" sz="4900" dirty="0" smtClean="0"/>
              <a:t> </a:t>
            </a:r>
            <a:r>
              <a:rPr lang="en-US" sz="4900" dirty="0" err="1" smtClean="0"/>
              <a:t>испуњава</a:t>
            </a:r>
            <a:r>
              <a:rPr lang="en-US" sz="4900" dirty="0" smtClean="0"/>
              <a:t> </a:t>
            </a:r>
            <a:r>
              <a:rPr lang="en-US" sz="4900" dirty="0" err="1" smtClean="0"/>
              <a:t>безизражајна</a:t>
            </a:r>
            <a:r>
              <a:rPr lang="en-US" sz="4900" dirty="0" smtClean="0"/>
              <a:t> </a:t>
            </a:r>
            <a:r>
              <a:rPr lang="en-US" sz="4900" dirty="0" err="1" smtClean="0"/>
              <a:t>маса</a:t>
            </a:r>
            <a:r>
              <a:rPr lang="en-US" sz="4900" dirty="0" smtClean="0"/>
              <a:t> </a:t>
            </a:r>
            <a:r>
              <a:rPr lang="en-US" sz="4900" dirty="0" err="1" smtClean="0"/>
              <a:t>испреплетаних</a:t>
            </a:r>
            <a:r>
              <a:rPr lang="en-US" sz="4900" dirty="0" smtClean="0"/>
              <a:t> </a:t>
            </a:r>
            <a:r>
              <a:rPr lang="en-US" sz="4900" dirty="0" err="1" smtClean="0"/>
              <a:t>тела</a:t>
            </a:r>
            <a:r>
              <a:rPr lang="en-US" sz="4900" dirty="0" smtClean="0"/>
              <a:t>, </a:t>
            </a:r>
            <a:r>
              <a:rPr lang="en-US" sz="4900" dirty="0" err="1" smtClean="0"/>
              <a:t>која</a:t>
            </a:r>
            <a:r>
              <a:rPr lang="en-US" sz="4900" dirty="0" smtClean="0"/>
              <a:t> </a:t>
            </a:r>
            <a:r>
              <a:rPr lang="en-US" sz="4900" dirty="0" err="1" smtClean="0"/>
              <a:t>заједно</a:t>
            </a:r>
            <a:r>
              <a:rPr lang="en-US" sz="4900" dirty="0" smtClean="0"/>
              <a:t> </a:t>
            </a:r>
            <a:r>
              <a:rPr lang="en-US" sz="4900" dirty="0" err="1" smtClean="0"/>
              <a:t>левитирају</a:t>
            </a:r>
            <a:r>
              <a:rPr lang="en-US" sz="4900" dirty="0" smtClean="0"/>
              <a:t> у </a:t>
            </a:r>
            <a:r>
              <a:rPr lang="en-US" sz="4900" dirty="0" err="1" smtClean="0"/>
              <a:t>непознатом</a:t>
            </a:r>
            <a:r>
              <a:rPr lang="en-US" sz="4900" dirty="0" smtClean="0"/>
              <a:t>, </a:t>
            </a:r>
            <a:r>
              <a:rPr lang="en-US" sz="4900" dirty="0" err="1" smtClean="0"/>
              <a:t>космолошком</a:t>
            </a:r>
            <a:r>
              <a:rPr lang="en-US" sz="4900" dirty="0" smtClean="0"/>
              <a:t> </a:t>
            </a:r>
            <a:r>
              <a:rPr lang="en-US" sz="4900" dirty="0" err="1" smtClean="0"/>
              <a:t>простору</a:t>
            </a:r>
            <a:r>
              <a:rPr lang="en-US" sz="4900" dirty="0" smtClean="0"/>
              <a:t>. </a:t>
            </a:r>
            <a:r>
              <a:rPr lang="en-US" sz="4900" dirty="0" err="1" smtClean="0"/>
              <a:t>Међу</a:t>
            </a:r>
            <a:r>
              <a:rPr lang="en-US" sz="4900" dirty="0" smtClean="0"/>
              <a:t> </a:t>
            </a:r>
            <a:r>
              <a:rPr lang="en-US" sz="4900" dirty="0" err="1" smtClean="0"/>
              <a:t>њима</a:t>
            </a:r>
            <a:r>
              <a:rPr lang="en-US" sz="4900" dirty="0" smtClean="0"/>
              <a:t> </a:t>
            </a:r>
            <a:r>
              <a:rPr lang="en-US" sz="4900" dirty="0" err="1" smtClean="0"/>
              <a:t>доминира</a:t>
            </a:r>
            <a:r>
              <a:rPr lang="en-US" sz="4900" dirty="0" smtClean="0"/>
              <a:t> </a:t>
            </a:r>
            <a:r>
              <a:rPr lang="en-US" sz="4900" dirty="0" err="1" smtClean="0"/>
              <a:t>фигура</a:t>
            </a:r>
            <a:r>
              <a:rPr lang="en-US" sz="4900" dirty="0" smtClean="0"/>
              <a:t> </a:t>
            </a:r>
            <a:r>
              <a:rPr lang="en-US" sz="4900" dirty="0" err="1" smtClean="0"/>
              <a:t>смрти</a:t>
            </a:r>
            <a:r>
              <a:rPr lang="en-US" sz="4900" dirty="0" smtClean="0"/>
              <a:t>, у </a:t>
            </a:r>
            <a:r>
              <a:rPr lang="en-US" sz="4900" dirty="0" err="1" smtClean="0"/>
              <a:t>облику</a:t>
            </a:r>
            <a:r>
              <a:rPr lang="en-US" sz="4900" dirty="0" smtClean="0"/>
              <a:t> </a:t>
            </a:r>
            <a:r>
              <a:rPr lang="en-US" sz="4900" dirty="0" err="1" smtClean="0"/>
              <a:t>скелета</a:t>
            </a:r>
            <a:r>
              <a:rPr lang="en-US" sz="4900" dirty="0" smtClean="0"/>
              <a:t>, </a:t>
            </a:r>
            <a:r>
              <a:rPr lang="en-US" sz="4900" dirty="0" err="1" smtClean="0"/>
              <a:t>чији</a:t>
            </a:r>
            <a:r>
              <a:rPr lang="en-US" sz="4900" dirty="0" smtClean="0"/>
              <a:t> </a:t>
            </a:r>
            <a:r>
              <a:rPr lang="en-US" sz="4900" dirty="0" err="1" smtClean="0"/>
              <a:t>црни</a:t>
            </a:r>
            <a:r>
              <a:rPr lang="en-US" sz="4900" dirty="0" smtClean="0"/>
              <a:t> </a:t>
            </a:r>
            <a:r>
              <a:rPr lang="en-US" sz="4900" dirty="0" err="1" smtClean="0"/>
              <a:t>вео</a:t>
            </a:r>
            <a:r>
              <a:rPr lang="en-US" sz="4900" dirty="0" smtClean="0"/>
              <a:t> </a:t>
            </a:r>
            <a:r>
              <a:rPr lang="en-US" sz="4900" dirty="0" err="1" smtClean="0"/>
              <a:t>снажно</a:t>
            </a:r>
            <a:r>
              <a:rPr lang="en-US" sz="4900" dirty="0" smtClean="0"/>
              <a:t> </a:t>
            </a:r>
            <a:r>
              <a:rPr lang="en-US" sz="4900" dirty="0" err="1" smtClean="0"/>
              <a:t>вијори</a:t>
            </a:r>
            <a:r>
              <a:rPr lang="en-US" sz="4900" dirty="0" smtClean="0"/>
              <a:t> </a:t>
            </a:r>
            <a:r>
              <a:rPr lang="en-US" sz="4900" dirty="0" err="1" smtClean="0"/>
              <a:t>између</a:t>
            </a:r>
            <a:r>
              <a:rPr lang="en-US" sz="4900" dirty="0" smtClean="0"/>
              <a:t> </a:t>
            </a:r>
            <a:r>
              <a:rPr lang="en-US" sz="4900" dirty="0" err="1" smtClean="0"/>
              <a:t>тела</a:t>
            </a:r>
            <a:r>
              <a:rPr lang="en-US" sz="4900" dirty="0" smtClean="0"/>
              <a:t> </a:t>
            </a:r>
            <a:r>
              <a:rPr lang="en-US" sz="4900" dirty="0" err="1" smtClean="0"/>
              <a:t>живих</a:t>
            </a:r>
            <a:r>
              <a:rPr lang="en-US" sz="4900" dirty="0" smtClean="0"/>
              <a:t>. </a:t>
            </a:r>
            <a:r>
              <a:rPr lang="en-US" sz="4900" dirty="0" err="1" smtClean="0"/>
              <a:t>Они</a:t>
            </a:r>
            <a:r>
              <a:rPr lang="en-US" sz="4900" dirty="0" smtClean="0"/>
              <a:t> </a:t>
            </a:r>
            <a:r>
              <a:rPr lang="en-US" sz="4900" dirty="0" err="1" smtClean="0"/>
              <a:t>лебде</a:t>
            </a:r>
            <a:r>
              <a:rPr lang="en-US" sz="4900" dirty="0" smtClean="0"/>
              <a:t> </a:t>
            </a:r>
            <a:r>
              <a:rPr lang="en-US" sz="4900" dirty="0" err="1" smtClean="0"/>
              <a:t>насумице</a:t>
            </a:r>
            <a:r>
              <a:rPr lang="en-US" sz="4900" dirty="0" smtClean="0"/>
              <a:t>, </a:t>
            </a:r>
            <a:r>
              <a:rPr lang="en-US" sz="4900" dirty="0" err="1" smtClean="0"/>
              <a:t>преплићући</a:t>
            </a:r>
            <a:r>
              <a:rPr lang="en-US" sz="4900" dirty="0" smtClean="0"/>
              <a:t> </a:t>
            </a:r>
            <a:r>
              <a:rPr lang="en-US" sz="4900" dirty="0" err="1" smtClean="0"/>
              <a:t>се</a:t>
            </a:r>
            <a:r>
              <a:rPr lang="en-US" sz="4900" dirty="0" smtClean="0"/>
              <a:t> и </a:t>
            </a:r>
            <a:r>
              <a:rPr lang="en-US" sz="4900" dirty="0" err="1" smtClean="0"/>
              <a:t>одвајајући</a:t>
            </a:r>
            <a:r>
              <a:rPr lang="en-US" sz="4900" dirty="0" smtClean="0"/>
              <a:t> </a:t>
            </a:r>
            <a:r>
              <a:rPr lang="en-US" sz="4900" dirty="0" err="1" smtClean="0"/>
              <a:t>се</a:t>
            </a:r>
            <a:r>
              <a:rPr lang="en-US" sz="4900" dirty="0" smtClean="0"/>
              <a:t>, </a:t>
            </a:r>
            <a:r>
              <a:rPr lang="en-US" sz="4900" dirty="0" err="1" smtClean="0"/>
              <a:t>али</a:t>
            </a:r>
            <a:r>
              <a:rPr lang="en-US" sz="4900" dirty="0" smtClean="0"/>
              <a:t> </a:t>
            </a:r>
            <a:r>
              <a:rPr lang="en-US" sz="4900" dirty="0" err="1" smtClean="0"/>
              <a:t>уједно</a:t>
            </a:r>
            <a:r>
              <a:rPr lang="en-US" sz="4900" dirty="0" smtClean="0"/>
              <a:t> </a:t>
            </a:r>
            <a:r>
              <a:rPr lang="en-US" sz="4900" dirty="0" err="1" smtClean="0"/>
              <a:t>делујући</a:t>
            </a:r>
            <a:r>
              <a:rPr lang="en-US" sz="4900" dirty="0" smtClean="0"/>
              <a:t> </a:t>
            </a:r>
            <a:r>
              <a:rPr lang="en-US" sz="4900" dirty="0" err="1" smtClean="0"/>
              <a:t>недостижно</a:t>
            </a:r>
            <a:r>
              <a:rPr lang="en-US" sz="4900" dirty="0" smtClean="0"/>
              <a:t> </a:t>
            </a:r>
            <a:r>
              <a:rPr lang="en-US" sz="4900" dirty="0" err="1" smtClean="0"/>
              <a:t>између</a:t>
            </a:r>
            <a:r>
              <a:rPr lang="en-US" sz="4900" dirty="0" smtClean="0"/>
              <a:t> </a:t>
            </a:r>
            <a:r>
              <a:rPr lang="en-US" sz="4900" dirty="0" err="1" smtClean="0"/>
              <a:t>себе</a:t>
            </a:r>
            <a:r>
              <a:rPr lang="en-US" sz="4900" dirty="0" smtClean="0"/>
              <a:t>. </a:t>
            </a:r>
            <a:r>
              <a:rPr lang="en-US" sz="4900" dirty="0" err="1" smtClean="0"/>
              <a:t>Тиме</a:t>
            </a:r>
            <a:r>
              <a:rPr lang="en-US" sz="4900" dirty="0" smtClean="0"/>
              <a:t> </a:t>
            </a:r>
            <a:r>
              <a:rPr lang="en-US" sz="4900" dirty="0" err="1" smtClean="0"/>
              <a:t>је</a:t>
            </a:r>
            <a:r>
              <a:rPr lang="en-US" sz="4900" dirty="0" smtClean="0"/>
              <a:t> </a:t>
            </a:r>
            <a:r>
              <a:rPr lang="en-US" sz="4900" dirty="0" err="1" smtClean="0"/>
              <a:t>појединачни</a:t>
            </a:r>
            <a:r>
              <a:rPr lang="en-US" sz="4900" dirty="0" smtClean="0"/>
              <a:t> </a:t>
            </a:r>
            <a:r>
              <a:rPr lang="en-US" sz="4900" dirty="0" err="1" smtClean="0"/>
              <a:t>психофизички</a:t>
            </a:r>
            <a:r>
              <a:rPr lang="en-US" sz="4900" dirty="0" smtClean="0"/>
              <a:t> </a:t>
            </a:r>
            <a:r>
              <a:rPr lang="en-US" sz="4900" dirty="0" err="1" smtClean="0"/>
              <a:t>доживљај</a:t>
            </a:r>
            <a:r>
              <a:rPr lang="en-US" sz="4900" dirty="0" smtClean="0"/>
              <a:t> </a:t>
            </a:r>
            <a:r>
              <a:rPr lang="en-US" sz="4900" dirty="0" err="1" smtClean="0"/>
              <a:t>осећајности</a:t>
            </a:r>
            <a:r>
              <a:rPr lang="en-US" sz="4900" dirty="0" smtClean="0"/>
              <a:t> и </a:t>
            </a:r>
            <a:r>
              <a:rPr lang="en-US" sz="4900" dirty="0" err="1" smtClean="0"/>
              <a:t>патње</a:t>
            </a:r>
            <a:r>
              <a:rPr lang="en-US" sz="4900" dirty="0" smtClean="0"/>
              <a:t> </a:t>
            </a:r>
            <a:r>
              <a:rPr lang="en-US" sz="4900" dirty="0" err="1" smtClean="0"/>
              <a:t>апстрахован</a:t>
            </a:r>
            <a:r>
              <a:rPr lang="en-US" sz="4900" dirty="0" smtClean="0"/>
              <a:t> </a:t>
            </a:r>
            <a:r>
              <a:rPr lang="en-US" sz="4900" dirty="0" err="1" smtClean="0"/>
              <a:t>или</a:t>
            </a:r>
            <a:r>
              <a:rPr lang="en-US" sz="4900" dirty="0" smtClean="0"/>
              <a:t> </a:t>
            </a:r>
            <a:r>
              <a:rPr lang="en-US" sz="4900" dirty="0" err="1" smtClean="0"/>
              <a:t>готово</a:t>
            </a:r>
            <a:r>
              <a:rPr lang="en-US" sz="4900" dirty="0" smtClean="0"/>
              <a:t> </a:t>
            </a:r>
            <a:r>
              <a:rPr lang="en-US" sz="4900" dirty="0" err="1" smtClean="0"/>
              <a:t>поништен</a:t>
            </a:r>
            <a:r>
              <a:rPr lang="en-US" sz="4900" dirty="0" smtClean="0"/>
              <a:t>, а </a:t>
            </a:r>
            <a:r>
              <a:rPr lang="en-US" sz="4900" dirty="0" err="1" smtClean="0"/>
              <a:t>човечанство</a:t>
            </a:r>
            <a:r>
              <a:rPr lang="en-US" sz="4900" dirty="0" smtClean="0"/>
              <a:t> </a:t>
            </a:r>
            <a:r>
              <a:rPr lang="en-US" sz="4900" dirty="0" err="1" smtClean="0"/>
              <a:t>делује</a:t>
            </a:r>
            <a:r>
              <a:rPr lang="en-US" sz="4900" dirty="0" smtClean="0"/>
              <a:t> </a:t>
            </a:r>
            <a:r>
              <a:rPr lang="en-US" sz="4900" dirty="0" err="1" smtClean="0"/>
              <a:t>изгубљено</a:t>
            </a:r>
            <a:r>
              <a:rPr lang="en-US" sz="4900" dirty="0" smtClean="0"/>
              <a:t> у </a:t>
            </a:r>
            <a:r>
              <a:rPr lang="en-US" sz="4900" dirty="0" err="1" smtClean="0"/>
              <a:t>свемиру</a:t>
            </a:r>
            <a:r>
              <a:rPr lang="en-US" sz="4900" dirty="0" smtClean="0"/>
              <a:t>. У </a:t>
            </a:r>
            <a:r>
              <a:rPr lang="en-US" sz="4900" dirty="0" err="1" smtClean="0"/>
              <a:t>горњем</a:t>
            </a:r>
            <a:r>
              <a:rPr lang="en-US" sz="4900" dirty="0" smtClean="0"/>
              <a:t> </a:t>
            </a:r>
            <a:r>
              <a:rPr lang="en-US" sz="4900" dirty="0" err="1" smtClean="0"/>
              <a:t>десном</a:t>
            </a:r>
            <a:r>
              <a:rPr lang="en-US" sz="4900" dirty="0" smtClean="0"/>
              <a:t> </a:t>
            </a:r>
            <a:r>
              <a:rPr lang="en-US" sz="4900" dirty="0" err="1" smtClean="0"/>
              <a:t>углу</a:t>
            </a:r>
            <a:r>
              <a:rPr lang="en-US" sz="4900" dirty="0" smtClean="0"/>
              <a:t>, </a:t>
            </a:r>
            <a:r>
              <a:rPr lang="en-US" sz="4900" dirty="0" err="1" smtClean="0"/>
              <a:t>представљена</a:t>
            </a:r>
            <a:r>
              <a:rPr lang="en-US" sz="4900" dirty="0" smtClean="0"/>
              <a:t> </a:t>
            </a:r>
            <a:r>
              <a:rPr lang="en-US" sz="4900" dirty="0" err="1" smtClean="0"/>
              <a:t>је</a:t>
            </a:r>
            <a:r>
              <a:rPr lang="en-US" sz="4900" dirty="0" smtClean="0"/>
              <a:t> </a:t>
            </a:r>
            <a:r>
              <a:rPr lang="en-US" sz="4900" dirty="0" err="1" smtClean="0"/>
              <a:t>нага</a:t>
            </a:r>
            <a:r>
              <a:rPr lang="en-US" sz="4900" dirty="0" smtClean="0"/>
              <a:t> </a:t>
            </a:r>
            <a:r>
              <a:rPr lang="en-US" sz="4900" dirty="0" err="1" smtClean="0"/>
              <a:t>трудница</a:t>
            </a:r>
            <a:r>
              <a:rPr lang="en-US" sz="4900" dirty="0" smtClean="0"/>
              <a:t> у </a:t>
            </a:r>
            <a:r>
              <a:rPr lang="en-US" sz="4900" dirty="0" err="1" smtClean="0"/>
              <a:t>профилу</a:t>
            </a:r>
            <a:r>
              <a:rPr lang="en-US" sz="4900" dirty="0" smtClean="0"/>
              <a:t>, </a:t>
            </a:r>
            <a:r>
              <a:rPr lang="en-US" sz="4900" dirty="0" err="1" smtClean="0"/>
              <a:t>на</a:t>
            </a:r>
            <a:r>
              <a:rPr lang="en-US" sz="4900" dirty="0" smtClean="0"/>
              <a:t> </a:t>
            </a:r>
            <a:r>
              <a:rPr lang="en-US" sz="4900" dirty="0" err="1" smtClean="0"/>
              <a:t>чији</a:t>
            </a:r>
            <a:r>
              <a:rPr lang="en-US" sz="4900" dirty="0" smtClean="0"/>
              <a:t> </a:t>
            </a:r>
            <a:r>
              <a:rPr lang="en-US" sz="4900" dirty="0" err="1" smtClean="0"/>
              <a:t>се</a:t>
            </a:r>
            <a:r>
              <a:rPr lang="en-US" sz="4900" dirty="0" smtClean="0"/>
              <a:t> </a:t>
            </a:r>
            <a:r>
              <a:rPr lang="en-US" sz="4900" dirty="0" err="1" smtClean="0"/>
              <a:t>стомак</a:t>
            </a:r>
            <a:r>
              <a:rPr lang="en-US" sz="4900" dirty="0" smtClean="0"/>
              <a:t> </a:t>
            </a:r>
            <a:r>
              <a:rPr lang="en-US" sz="4900" dirty="0" err="1" smtClean="0"/>
              <a:t>ослања</a:t>
            </a:r>
            <a:r>
              <a:rPr lang="en-US" sz="4900" dirty="0" smtClean="0"/>
              <a:t> </a:t>
            </a:r>
            <a:r>
              <a:rPr lang="en-US" sz="4900" dirty="0" err="1" smtClean="0"/>
              <a:t>глава</a:t>
            </a:r>
            <a:r>
              <a:rPr lang="en-US" sz="4900" dirty="0" smtClean="0"/>
              <a:t> </a:t>
            </a:r>
            <a:r>
              <a:rPr lang="en-US" sz="4900" dirty="0" err="1" smtClean="0"/>
              <a:t>жене</a:t>
            </a:r>
            <a:r>
              <a:rPr lang="en-US" sz="4900" dirty="0" smtClean="0"/>
              <a:t>.</a:t>
            </a:r>
            <a:r>
              <a:rPr lang="sr-Cyrl-RS" sz="4900" dirty="0" smtClean="0"/>
              <a:t> </a:t>
            </a:r>
            <a:r>
              <a:rPr lang="en-US" sz="4900" dirty="0" err="1" smtClean="0"/>
              <a:t>Испод</a:t>
            </a:r>
            <a:r>
              <a:rPr lang="en-US" sz="4900" dirty="0" smtClean="0"/>
              <a:t> </a:t>
            </a:r>
            <a:r>
              <a:rPr lang="en-US" sz="4900" dirty="0" err="1" smtClean="0"/>
              <a:t>ње</a:t>
            </a:r>
            <a:r>
              <a:rPr lang="en-US" sz="4900" dirty="0" smtClean="0"/>
              <a:t>, </a:t>
            </a:r>
            <a:r>
              <a:rPr lang="en-US" sz="4900" dirty="0" err="1" smtClean="0"/>
              <a:t>као</a:t>
            </a:r>
            <a:r>
              <a:rPr lang="en-US" sz="4900" dirty="0" smtClean="0"/>
              <a:t> </a:t>
            </a:r>
            <a:r>
              <a:rPr lang="en-US" sz="4900" dirty="0" err="1" smtClean="0"/>
              <a:t>опозит</a:t>
            </a:r>
            <a:r>
              <a:rPr lang="en-US" sz="4900" dirty="0" smtClean="0"/>
              <a:t> </a:t>
            </a:r>
            <a:r>
              <a:rPr lang="en-US" sz="4900" dirty="0" err="1" smtClean="0"/>
              <a:t>животној</a:t>
            </a:r>
            <a:r>
              <a:rPr lang="en-US" sz="4900" dirty="0" smtClean="0"/>
              <a:t> </a:t>
            </a:r>
            <a:r>
              <a:rPr lang="en-US" sz="4900" dirty="0" err="1" smtClean="0"/>
              <a:t>форми</a:t>
            </a:r>
            <a:r>
              <a:rPr lang="en-US" sz="4900" dirty="0" smtClean="0"/>
              <a:t>, </a:t>
            </a:r>
            <a:r>
              <a:rPr lang="en-US" sz="4900" dirty="0" err="1" smtClean="0"/>
              <a:t>налази</a:t>
            </a:r>
            <a:r>
              <a:rPr lang="en-US" sz="4900" dirty="0" smtClean="0"/>
              <a:t> </a:t>
            </a:r>
            <a:r>
              <a:rPr lang="en-US" sz="4900" dirty="0" err="1" smtClean="0"/>
              <a:t>се</a:t>
            </a:r>
            <a:r>
              <a:rPr lang="en-US" sz="4900" dirty="0" smtClean="0"/>
              <a:t> </a:t>
            </a:r>
            <a:r>
              <a:rPr lang="en-US" sz="4900" dirty="0" err="1" smtClean="0"/>
              <a:t>старија</a:t>
            </a:r>
            <a:r>
              <a:rPr lang="en-US" sz="4900" dirty="0" smtClean="0"/>
              <a:t> </a:t>
            </a:r>
            <a:r>
              <a:rPr lang="en-US" sz="4900" dirty="0" err="1" smtClean="0"/>
              <a:t>нага</a:t>
            </a:r>
            <a:r>
              <a:rPr lang="en-US" sz="4900" dirty="0" smtClean="0"/>
              <a:t> </a:t>
            </a:r>
            <a:r>
              <a:rPr lang="en-US" sz="4900" dirty="0" err="1" smtClean="0"/>
              <a:t>жена</a:t>
            </a:r>
            <a:r>
              <a:rPr lang="en-US" sz="4900" dirty="0" smtClean="0"/>
              <a:t>, </a:t>
            </a:r>
            <a:r>
              <a:rPr lang="en-US" sz="4900" dirty="0" err="1" smtClean="0"/>
              <a:t>која</a:t>
            </a:r>
            <a:r>
              <a:rPr lang="en-US" sz="4900" dirty="0" smtClean="0"/>
              <a:t> </a:t>
            </a:r>
            <a:r>
              <a:rPr lang="en-US" sz="4900" dirty="0" err="1" smtClean="0"/>
              <a:t>се</a:t>
            </a:r>
            <a:r>
              <a:rPr lang="en-US" sz="4900" dirty="0" smtClean="0"/>
              <a:t> </a:t>
            </a:r>
            <a:r>
              <a:rPr lang="en-US" sz="4900" dirty="0" err="1" smtClean="0"/>
              <a:t>рукама</a:t>
            </a:r>
            <a:r>
              <a:rPr lang="en-US" sz="4900" dirty="0" smtClean="0"/>
              <a:t> </a:t>
            </a:r>
            <a:r>
              <a:rPr lang="en-US" sz="4900" dirty="0" err="1" smtClean="0"/>
              <a:t>држи</a:t>
            </a:r>
            <a:r>
              <a:rPr lang="en-US" sz="4900" dirty="0" smtClean="0"/>
              <a:t> </a:t>
            </a:r>
            <a:r>
              <a:rPr lang="en-US" sz="4900" dirty="0" err="1" smtClean="0"/>
              <a:t>за</a:t>
            </a:r>
            <a:r>
              <a:rPr lang="en-US" sz="4900" dirty="0" smtClean="0"/>
              <a:t> </a:t>
            </a:r>
            <a:r>
              <a:rPr lang="en-US" sz="4900" dirty="0" err="1" smtClean="0"/>
              <a:t>главу</a:t>
            </a:r>
            <a:r>
              <a:rPr lang="en-US" sz="4900" dirty="0" smtClean="0"/>
              <a:t>. </a:t>
            </a:r>
            <a:r>
              <a:rPr lang="en-US" sz="4900" dirty="0" err="1" smtClean="0"/>
              <a:t>Климт</a:t>
            </a:r>
            <a:r>
              <a:rPr lang="en-US" sz="4900" dirty="0" smtClean="0"/>
              <a:t> </a:t>
            </a:r>
            <a:r>
              <a:rPr lang="en-US" sz="4900" dirty="0" err="1" smtClean="0"/>
              <a:t>је</a:t>
            </a:r>
            <a:r>
              <a:rPr lang="en-US" sz="4900" dirty="0" smtClean="0"/>
              <a:t> </a:t>
            </a:r>
            <a:r>
              <a:rPr lang="en-US" sz="4900" dirty="0" err="1" smtClean="0"/>
              <a:t>употребио</a:t>
            </a:r>
            <a:r>
              <a:rPr lang="en-US" sz="4900" dirty="0" smtClean="0"/>
              <a:t> </a:t>
            </a:r>
            <a:r>
              <a:rPr lang="en-US" sz="4900" dirty="0" err="1" smtClean="0"/>
              <a:t>овакав</a:t>
            </a:r>
            <a:r>
              <a:rPr lang="en-US" sz="4900" dirty="0" smtClean="0"/>
              <a:t> </a:t>
            </a:r>
            <a:r>
              <a:rPr lang="en-US" sz="4900" dirty="0" err="1" smtClean="0"/>
              <a:t>визуелни</a:t>
            </a:r>
            <a:r>
              <a:rPr lang="en-US" sz="4900" dirty="0" smtClean="0"/>
              <a:t> </a:t>
            </a:r>
            <a:r>
              <a:rPr lang="en-US" sz="4900" dirty="0" err="1" smtClean="0"/>
              <a:t>језик</a:t>
            </a:r>
            <a:r>
              <a:rPr lang="en-US" sz="4900" dirty="0" smtClean="0"/>
              <a:t> </a:t>
            </a:r>
            <a:r>
              <a:rPr lang="en-US" sz="4900" dirty="0" err="1" smtClean="0"/>
              <a:t>како</a:t>
            </a:r>
            <a:r>
              <a:rPr lang="en-US" sz="4900" dirty="0" smtClean="0"/>
              <a:t> </a:t>
            </a:r>
            <a:r>
              <a:rPr lang="en-US" sz="4900" dirty="0" err="1" smtClean="0"/>
              <a:t>би</a:t>
            </a:r>
            <a:r>
              <a:rPr lang="en-US" sz="4900" dirty="0" smtClean="0"/>
              <a:t> </a:t>
            </a:r>
            <a:r>
              <a:rPr lang="en-US" sz="4900" dirty="0" err="1" smtClean="0"/>
              <a:t>дочарао</a:t>
            </a:r>
            <a:r>
              <a:rPr lang="en-US" sz="4900" dirty="0" smtClean="0"/>
              <a:t> </a:t>
            </a:r>
            <a:r>
              <a:rPr lang="en-US" sz="4900" dirty="0" err="1" smtClean="0"/>
              <a:t>савијену</a:t>
            </a:r>
            <a:r>
              <a:rPr lang="en-US" sz="4900" dirty="0" smtClean="0"/>
              <a:t> </a:t>
            </a:r>
            <a:r>
              <a:rPr lang="en-US" sz="4900" dirty="0" err="1" smtClean="0"/>
              <a:t>фигуру</a:t>
            </a:r>
            <a:r>
              <a:rPr lang="en-US" sz="4900" dirty="0" smtClean="0"/>
              <a:t> у </a:t>
            </a:r>
            <a:r>
              <a:rPr lang="en-US" sz="4900" dirty="0" err="1" smtClean="0"/>
              <a:t>агонији</a:t>
            </a:r>
            <a:r>
              <a:rPr lang="en-US" sz="4900" dirty="0" smtClean="0"/>
              <a:t>, </a:t>
            </a:r>
            <a:r>
              <a:rPr lang="en-US" sz="4900" dirty="0" err="1" smtClean="0"/>
              <a:t>на</a:t>
            </a:r>
            <a:r>
              <a:rPr lang="en-US" sz="4900" dirty="0" smtClean="0"/>
              <a:t> </a:t>
            </a:r>
            <a:r>
              <a:rPr lang="en-US" sz="4900" dirty="0" err="1" smtClean="0"/>
              <a:t>граници</a:t>
            </a:r>
            <a:r>
              <a:rPr lang="en-US" sz="4900" dirty="0" smtClean="0"/>
              <a:t> </a:t>
            </a:r>
            <a:r>
              <a:rPr lang="en-US" sz="4900" dirty="0" err="1" smtClean="0"/>
              <a:t>колапса</a:t>
            </a:r>
            <a:r>
              <a:rPr lang="en-US" sz="4900" dirty="0" smtClean="0"/>
              <a:t>.</a:t>
            </a:r>
            <a:r>
              <a:rPr lang="sr-Cyrl-RS" sz="4900" dirty="0" smtClean="0"/>
              <a:t> </a:t>
            </a:r>
            <a:r>
              <a:rPr lang="en-US" sz="4900" dirty="0" err="1" smtClean="0"/>
              <a:t>Са</a:t>
            </a:r>
            <a:r>
              <a:rPr lang="en-US" sz="4900" dirty="0" smtClean="0"/>
              <a:t> </a:t>
            </a:r>
            <a:r>
              <a:rPr lang="en-US" sz="4900" dirty="0" err="1" smtClean="0"/>
              <a:t>леве</a:t>
            </a:r>
            <a:r>
              <a:rPr lang="en-US" sz="4900" dirty="0" smtClean="0"/>
              <a:t> </a:t>
            </a:r>
            <a:r>
              <a:rPr lang="en-US" sz="4900" dirty="0" err="1" smtClean="0"/>
              <a:t>стране</a:t>
            </a:r>
            <a:r>
              <a:rPr lang="en-US" sz="4900" dirty="0" smtClean="0"/>
              <a:t> </a:t>
            </a:r>
            <a:r>
              <a:rPr lang="en-US" sz="4900" dirty="0" err="1" smtClean="0"/>
              <a:t>скелета</a:t>
            </a:r>
            <a:r>
              <a:rPr lang="en-US" sz="4900" dirty="0" smtClean="0"/>
              <a:t> </a:t>
            </a:r>
            <a:r>
              <a:rPr lang="en-US" sz="4900" dirty="0" err="1" smtClean="0"/>
              <a:t>приказана</a:t>
            </a:r>
            <a:r>
              <a:rPr lang="en-US" sz="4900" dirty="0" smtClean="0"/>
              <a:t> </a:t>
            </a:r>
            <a:r>
              <a:rPr lang="en-US" sz="4900" dirty="0" err="1" smtClean="0"/>
              <a:t>је</a:t>
            </a:r>
            <a:r>
              <a:rPr lang="en-US" sz="4900" dirty="0" smtClean="0"/>
              <a:t> </a:t>
            </a:r>
            <a:r>
              <a:rPr lang="en-US" sz="4900" dirty="0" err="1" smtClean="0"/>
              <a:t>дојиља</a:t>
            </a:r>
            <a:r>
              <a:rPr lang="en-US" sz="4900" dirty="0" smtClean="0"/>
              <a:t>, </a:t>
            </a:r>
            <a:r>
              <a:rPr lang="en-US" sz="4900" dirty="0" err="1" smtClean="0"/>
              <a:t>испод</a:t>
            </a:r>
            <a:r>
              <a:rPr lang="en-US" sz="4900" dirty="0" smtClean="0"/>
              <a:t> </a:t>
            </a:r>
            <a:r>
              <a:rPr lang="en-US" sz="4900" dirty="0" err="1" smtClean="0"/>
              <a:t>које</a:t>
            </a:r>
            <a:r>
              <a:rPr lang="en-US" sz="4900" dirty="0" smtClean="0"/>
              <a:t> </a:t>
            </a:r>
            <a:r>
              <a:rPr lang="en-US" sz="4900" dirty="0" err="1" smtClean="0"/>
              <a:t>се</a:t>
            </a:r>
            <a:r>
              <a:rPr lang="en-US" sz="4900" dirty="0" smtClean="0"/>
              <a:t> </a:t>
            </a:r>
            <a:r>
              <a:rPr lang="en-US" sz="4900" dirty="0" err="1" smtClean="0"/>
              <a:t>налази</a:t>
            </a:r>
            <a:r>
              <a:rPr lang="en-US" sz="4900" dirty="0" smtClean="0"/>
              <a:t> </a:t>
            </a:r>
            <a:r>
              <a:rPr lang="en-US" sz="4900" dirty="0" err="1" smtClean="0"/>
              <a:t>још</a:t>
            </a:r>
            <a:r>
              <a:rPr lang="en-US" sz="4900" dirty="0" smtClean="0"/>
              <a:t> </a:t>
            </a:r>
            <a:r>
              <a:rPr lang="en-US" sz="4900" dirty="0" err="1" smtClean="0"/>
              <a:t>једна</a:t>
            </a:r>
            <a:r>
              <a:rPr lang="en-US" sz="4900" dirty="0" smtClean="0"/>
              <a:t> </a:t>
            </a:r>
            <a:r>
              <a:rPr lang="en-US" sz="4900" dirty="0" err="1" smtClean="0"/>
              <a:t>уснула</a:t>
            </a:r>
            <a:r>
              <a:rPr lang="en-US" sz="4900" dirty="0" smtClean="0"/>
              <a:t> </a:t>
            </a:r>
            <a:r>
              <a:rPr lang="en-US" sz="4900" dirty="0" err="1" smtClean="0"/>
              <a:t>женска</a:t>
            </a:r>
            <a:r>
              <a:rPr lang="en-US" sz="4900" dirty="0" smtClean="0"/>
              <a:t> </a:t>
            </a:r>
            <a:r>
              <a:rPr lang="en-US" sz="4900" dirty="0" err="1" smtClean="0"/>
              <a:t>фигура</a:t>
            </a:r>
            <a:r>
              <a:rPr lang="en-US" sz="4900" dirty="0" smtClean="0"/>
              <a:t>, </a:t>
            </a:r>
            <a:r>
              <a:rPr lang="en-US" sz="4900" dirty="0" err="1" smtClean="0"/>
              <a:t>наслоњена</a:t>
            </a:r>
            <a:r>
              <a:rPr lang="en-US" sz="4900" dirty="0" smtClean="0"/>
              <a:t> </a:t>
            </a:r>
            <a:r>
              <a:rPr lang="en-US" sz="4900" dirty="0" err="1" smtClean="0"/>
              <a:t>на</a:t>
            </a:r>
            <a:r>
              <a:rPr lang="en-US" sz="4900" dirty="0" smtClean="0"/>
              <a:t> </a:t>
            </a:r>
            <a:r>
              <a:rPr lang="en-US" sz="4900" dirty="0" err="1" smtClean="0"/>
              <a:t>црни</a:t>
            </a:r>
            <a:r>
              <a:rPr lang="en-US" sz="4900" dirty="0" smtClean="0"/>
              <a:t> </a:t>
            </a:r>
            <a:r>
              <a:rPr lang="en-US" sz="4900" dirty="0" err="1" smtClean="0"/>
              <a:t>облак</a:t>
            </a:r>
            <a:r>
              <a:rPr lang="en-US" sz="4900" dirty="0" smtClean="0"/>
              <a:t> </a:t>
            </a:r>
            <a:r>
              <a:rPr lang="en-US" sz="4900" dirty="0" err="1" smtClean="0"/>
              <a:t>око</a:t>
            </a:r>
            <a:r>
              <a:rPr lang="en-US" sz="4900" dirty="0" smtClean="0"/>
              <a:t> </a:t>
            </a:r>
            <a:r>
              <a:rPr lang="en-US" sz="4900" dirty="0" err="1" smtClean="0"/>
              <a:t>смрти</a:t>
            </a:r>
            <a:r>
              <a:rPr lang="en-US" sz="4900" dirty="0" smtClean="0"/>
              <a:t>. У </a:t>
            </a:r>
            <a:r>
              <a:rPr lang="en-US" sz="4900" dirty="0" err="1" smtClean="0"/>
              <a:t>целини</a:t>
            </a:r>
            <a:r>
              <a:rPr lang="en-US" sz="4900" dirty="0" smtClean="0"/>
              <a:t> </a:t>
            </a:r>
            <a:r>
              <a:rPr lang="en-US" sz="4900" dirty="0" err="1" smtClean="0"/>
              <a:t>видимо</a:t>
            </a:r>
            <a:r>
              <a:rPr lang="en-US" sz="4900" dirty="0" smtClean="0"/>
              <a:t> </a:t>
            </a:r>
            <a:r>
              <a:rPr lang="en-US" sz="4900" dirty="0" err="1" smtClean="0"/>
              <a:t>да</a:t>
            </a:r>
            <a:r>
              <a:rPr lang="en-US" sz="4900" dirty="0" smtClean="0"/>
              <a:t> </a:t>
            </a:r>
            <a:r>
              <a:rPr lang="en-US" sz="4900" dirty="0" err="1" smtClean="0"/>
              <a:t>горњи</a:t>
            </a:r>
            <a:r>
              <a:rPr lang="en-US" sz="4900" dirty="0" smtClean="0"/>
              <a:t> </a:t>
            </a:r>
            <a:r>
              <a:rPr lang="en-US" sz="4900" dirty="0" err="1" smtClean="0"/>
              <a:t>део</a:t>
            </a:r>
            <a:r>
              <a:rPr lang="en-US" sz="4900" dirty="0" smtClean="0"/>
              <a:t> </a:t>
            </a:r>
            <a:r>
              <a:rPr lang="en-US" sz="4900" dirty="0" err="1" smtClean="0"/>
              <a:t>овог</a:t>
            </a:r>
            <a:r>
              <a:rPr lang="en-US" sz="4900" dirty="0" smtClean="0"/>
              <a:t> </a:t>
            </a:r>
            <a:r>
              <a:rPr lang="en-US" sz="4900" dirty="0" err="1" smtClean="0"/>
              <a:t>плана</a:t>
            </a:r>
            <a:r>
              <a:rPr lang="en-US" sz="4900" dirty="0" smtClean="0"/>
              <a:t> </a:t>
            </a:r>
            <a:r>
              <a:rPr lang="en-US" sz="4900" dirty="0" err="1" smtClean="0"/>
              <a:t>слике</a:t>
            </a:r>
            <a:r>
              <a:rPr lang="en-US" sz="4900" dirty="0" smtClean="0"/>
              <a:t> </a:t>
            </a:r>
            <a:r>
              <a:rPr lang="en-US" sz="4900" dirty="0" err="1" smtClean="0"/>
              <a:t>репрезентује</a:t>
            </a:r>
            <a:r>
              <a:rPr lang="en-US" sz="4900" dirty="0" smtClean="0"/>
              <a:t> </a:t>
            </a:r>
            <a:r>
              <a:rPr lang="en-US" sz="4900" dirty="0" err="1" smtClean="0"/>
              <a:t>фазе</a:t>
            </a:r>
            <a:r>
              <a:rPr lang="en-US" sz="4900" dirty="0" smtClean="0"/>
              <a:t> </a:t>
            </a:r>
            <a:r>
              <a:rPr lang="en-US" sz="4900" dirty="0" err="1" smtClean="0"/>
              <a:t>женског</a:t>
            </a:r>
            <a:r>
              <a:rPr lang="en-US" sz="4900" dirty="0" smtClean="0"/>
              <a:t> </a:t>
            </a:r>
            <a:r>
              <a:rPr lang="en-US" sz="4900" dirty="0" err="1" smtClean="0"/>
              <a:t>живота</a:t>
            </a:r>
            <a:r>
              <a:rPr lang="en-US" sz="4900" dirty="0" smtClean="0"/>
              <a:t>: </a:t>
            </a:r>
            <a:r>
              <a:rPr lang="en-US" sz="4900" dirty="0" err="1" smtClean="0"/>
              <a:t>више</a:t>
            </a:r>
            <a:r>
              <a:rPr lang="en-US" sz="4900" dirty="0" smtClean="0"/>
              <a:t> </a:t>
            </a:r>
            <a:r>
              <a:rPr lang="en-US" sz="4900" dirty="0" err="1" smtClean="0"/>
              <a:t>генерација</a:t>
            </a:r>
            <a:r>
              <a:rPr lang="en-US" sz="4900" dirty="0" smtClean="0"/>
              <a:t>, </a:t>
            </a:r>
            <a:r>
              <a:rPr lang="en-US" sz="4900" dirty="0" err="1" smtClean="0"/>
              <a:t>рођење</a:t>
            </a:r>
            <a:r>
              <a:rPr lang="en-US" sz="4900" dirty="0" smtClean="0"/>
              <a:t>, </a:t>
            </a:r>
            <a:r>
              <a:rPr lang="en-US" sz="4900" dirty="0" err="1" smtClean="0"/>
              <a:t>зрелост</a:t>
            </a:r>
            <a:r>
              <a:rPr lang="en-US" sz="4900" dirty="0" smtClean="0"/>
              <a:t>, </a:t>
            </a:r>
            <a:r>
              <a:rPr lang="en-US" sz="4900" dirty="0" err="1" smtClean="0"/>
              <a:t>болест</a:t>
            </a:r>
            <a:r>
              <a:rPr lang="en-US" sz="4900" dirty="0" smtClean="0"/>
              <a:t> и </a:t>
            </a:r>
            <a:r>
              <a:rPr lang="en-US" sz="4900" dirty="0" err="1" smtClean="0"/>
              <a:t>смрт</a:t>
            </a:r>
            <a:r>
              <a:rPr lang="en-US" sz="4900" dirty="0" smtClean="0"/>
              <a:t>.</a:t>
            </a:r>
            <a:endParaRPr lang="sr-Cyrl-RS" sz="4900" dirty="0" smtClean="0"/>
          </a:p>
          <a:p>
            <a:pPr algn="just"/>
            <a:r>
              <a:rPr lang="en-US" sz="4900" dirty="0" err="1" smtClean="0"/>
              <a:t>Са</a:t>
            </a:r>
            <a:r>
              <a:rPr lang="en-US" sz="4900" dirty="0" smtClean="0"/>
              <a:t> </a:t>
            </a:r>
            <a:r>
              <a:rPr lang="en-US" sz="4900" dirty="0" err="1" smtClean="0"/>
              <a:t>очигледном</a:t>
            </a:r>
            <a:r>
              <a:rPr lang="en-US" sz="4900" dirty="0" smtClean="0"/>
              <a:t> </a:t>
            </a:r>
            <a:r>
              <a:rPr lang="en-US" sz="4900" dirty="0" err="1" smtClean="0"/>
              <a:t>визијом</a:t>
            </a:r>
            <a:r>
              <a:rPr lang="en-US" sz="4900" dirty="0" smtClean="0"/>
              <a:t> </a:t>
            </a:r>
            <a:r>
              <a:rPr lang="en-US" sz="4900" dirty="0" err="1" smtClean="0"/>
              <a:t>будућности</a:t>
            </a:r>
            <a:r>
              <a:rPr lang="en-US" sz="4900" dirty="0" smtClean="0"/>
              <a:t> у </a:t>
            </a:r>
            <a:r>
              <a:rPr lang="en-US" sz="4900" dirty="0" err="1" smtClean="0"/>
              <a:t>којој</a:t>
            </a:r>
            <a:r>
              <a:rPr lang="en-US" sz="4900" dirty="0" smtClean="0"/>
              <a:t> </a:t>
            </a:r>
            <a:r>
              <a:rPr lang="en-US" sz="4900" dirty="0" err="1" smtClean="0"/>
              <a:t>превласт</a:t>
            </a:r>
            <a:r>
              <a:rPr lang="en-US" sz="4900" dirty="0" smtClean="0"/>
              <a:t> </a:t>
            </a:r>
            <a:r>
              <a:rPr lang="en-US" sz="4900" dirty="0" err="1" smtClean="0"/>
              <a:t>има</a:t>
            </a:r>
            <a:r>
              <a:rPr lang="en-US" sz="4900" dirty="0" smtClean="0"/>
              <a:t> </a:t>
            </a:r>
            <a:r>
              <a:rPr lang="en-US" sz="4900" dirty="0" err="1" smtClean="0"/>
              <a:t>женска</a:t>
            </a:r>
            <a:r>
              <a:rPr lang="en-US" sz="4900" dirty="0" smtClean="0"/>
              <a:t> </a:t>
            </a:r>
            <a:r>
              <a:rPr lang="en-US" sz="4900" dirty="0" err="1" smtClean="0"/>
              <a:t>култура</a:t>
            </a:r>
            <a:r>
              <a:rPr lang="en-US" sz="4900" dirty="0" smtClean="0"/>
              <a:t>, </a:t>
            </a:r>
            <a:r>
              <a:rPr lang="en-US" sz="4900" dirty="0" err="1" smtClean="0"/>
              <a:t>насупрот</a:t>
            </a:r>
            <a:r>
              <a:rPr lang="en-US" sz="4900" dirty="0" smtClean="0"/>
              <a:t> </a:t>
            </a:r>
            <a:r>
              <a:rPr lang="en-US" sz="4900" dirty="0" err="1" smtClean="0"/>
              <a:t>патријархалном</a:t>
            </a:r>
            <a:r>
              <a:rPr lang="en-US" sz="4900" dirty="0" smtClean="0"/>
              <a:t> </a:t>
            </a:r>
            <a:r>
              <a:rPr lang="en-US" sz="4900" dirty="0" err="1" smtClean="0"/>
              <a:t>систему</a:t>
            </a:r>
            <a:r>
              <a:rPr lang="en-US" sz="4900" dirty="0" smtClean="0"/>
              <a:t> </a:t>
            </a:r>
            <a:r>
              <a:rPr lang="en-US" sz="4900" dirty="0" err="1" smtClean="0"/>
              <a:t>вредности</a:t>
            </a:r>
            <a:r>
              <a:rPr lang="en-US" sz="4900" dirty="0" smtClean="0"/>
              <a:t>, а </a:t>
            </a:r>
            <a:r>
              <a:rPr lang="en-US" sz="4900" dirty="0" err="1" smtClean="0"/>
              <a:t>неминовно</a:t>
            </a:r>
            <a:r>
              <a:rPr lang="en-US" sz="4900" dirty="0" smtClean="0"/>
              <a:t> </a:t>
            </a:r>
            <a:r>
              <a:rPr lang="en-US" sz="4900" dirty="0" err="1" smtClean="0"/>
              <a:t>исказујући</a:t>
            </a:r>
            <a:r>
              <a:rPr lang="en-US" sz="4900" dirty="0" smtClean="0"/>
              <a:t> </a:t>
            </a:r>
            <a:r>
              <a:rPr lang="en-US" sz="4900" dirty="0" err="1" smtClean="0"/>
              <a:t>дозу</a:t>
            </a:r>
            <a:r>
              <a:rPr lang="en-US" sz="4900" dirty="0" smtClean="0"/>
              <a:t> </a:t>
            </a:r>
            <a:r>
              <a:rPr lang="en-US" sz="4900" dirty="0" err="1" smtClean="0"/>
              <a:t>бунта</a:t>
            </a:r>
            <a:r>
              <a:rPr lang="en-US" sz="4900" dirty="0" smtClean="0"/>
              <a:t>, </a:t>
            </a:r>
            <a:r>
              <a:rPr lang="en-US" sz="4900" dirty="0" err="1" smtClean="0"/>
              <a:t>уметник</a:t>
            </a:r>
            <a:r>
              <a:rPr lang="en-US" sz="4900" dirty="0" smtClean="0"/>
              <a:t> </a:t>
            </a:r>
            <a:r>
              <a:rPr lang="en-US" sz="4900" dirty="0" err="1" smtClean="0"/>
              <a:t>је</a:t>
            </a:r>
            <a:r>
              <a:rPr lang="en-US" sz="4900" dirty="0" smtClean="0"/>
              <a:t> у </a:t>
            </a:r>
            <a:r>
              <a:rPr lang="en-US" sz="4900" dirty="0" err="1" smtClean="0"/>
              <a:t>доњој</a:t>
            </a:r>
            <a:r>
              <a:rPr lang="en-US" sz="4900" dirty="0" smtClean="0"/>
              <a:t> </a:t>
            </a:r>
            <a:r>
              <a:rPr lang="en-US" sz="4900" dirty="0" err="1" smtClean="0"/>
              <a:t>регији</a:t>
            </a:r>
            <a:r>
              <a:rPr lang="en-US" sz="4900" dirty="0" smtClean="0"/>
              <a:t> </a:t>
            </a:r>
            <a:r>
              <a:rPr lang="en-US" sz="4900" dirty="0" err="1" smtClean="0"/>
              <a:t>платна</a:t>
            </a:r>
            <a:r>
              <a:rPr lang="en-US" sz="4900" dirty="0" smtClean="0"/>
              <a:t> </a:t>
            </a:r>
            <a:r>
              <a:rPr lang="en-US" sz="4900" dirty="0" err="1" smtClean="0"/>
              <a:t>насликао</a:t>
            </a:r>
            <a:r>
              <a:rPr lang="en-US" sz="4900" dirty="0" smtClean="0"/>
              <a:t> </a:t>
            </a:r>
            <a:r>
              <a:rPr lang="en-US" sz="4900" dirty="0" err="1" smtClean="0"/>
              <a:t>неколико</a:t>
            </a:r>
            <a:r>
              <a:rPr lang="en-US" sz="4900" dirty="0" smtClean="0"/>
              <a:t> </a:t>
            </a:r>
            <a:r>
              <a:rPr lang="en-US" sz="4900" dirty="0" err="1" smtClean="0"/>
              <a:t>мушких</a:t>
            </a:r>
            <a:r>
              <a:rPr lang="en-US" sz="4900" dirty="0" smtClean="0"/>
              <a:t> </a:t>
            </a:r>
            <a:r>
              <a:rPr lang="en-US" sz="4900" dirty="0" err="1" smtClean="0"/>
              <a:t>актова</a:t>
            </a:r>
            <a:r>
              <a:rPr lang="en-US" sz="4900" dirty="0" smtClean="0"/>
              <a:t>, </a:t>
            </a:r>
            <a:r>
              <a:rPr lang="en-US" sz="4900" dirty="0" err="1" smtClean="0"/>
              <a:t>од</a:t>
            </a:r>
            <a:r>
              <a:rPr lang="en-US" sz="4900" dirty="0" smtClean="0"/>
              <a:t> </a:t>
            </a:r>
            <a:r>
              <a:rPr lang="en-US" sz="4900" dirty="0" err="1" smtClean="0"/>
              <a:t>којих</a:t>
            </a:r>
            <a:r>
              <a:rPr lang="en-US" sz="4900" dirty="0" smtClean="0"/>
              <a:t> </a:t>
            </a:r>
            <a:r>
              <a:rPr lang="en-US" sz="4900" dirty="0" err="1" smtClean="0"/>
              <a:t>ни</a:t>
            </a:r>
            <a:r>
              <a:rPr lang="en-US" sz="4900" dirty="0" smtClean="0"/>
              <a:t> </a:t>
            </a:r>
            <a:r>
              <a:rPr lang="en-US" sz="4900" dirty="0" err="1" smtClean="0"/>
              <a:t>један</a:t>
            </a:r>
            <a:r>
              <a:rPr lang="en-US" sz="4900" dirty="0" smtClean="0"/>
              <a:t> </a:t>
            </a:r>
            <a:r>
              <a:rPr lang="en-US" sz="4900" dirty="0" err="1" smtClean="0"/>
              <a:t>није</a:t>
            </a:r>
            <a:r>
              <a:rPr lang="en-US" sz="4900" dirty="0" smtClean="0"/>
              <a:t> </a:t>
            </a:r>
            <a:r>
              <a:rPr lang="en-US" sz="4900" dirty="0" err="1" smtClean="0"/>
              <a:t>окренут</a:t>
            </a:r>
            <a:r>
              <a:rPr lang="en-US" sz="4900" dirty="0" smtClean="0"/>
              <a:t> </a:t>
            </a:r>
            <a:r>
              <a:rPr lang="en-US" sz="4900" dirty="0" err="1" smtClean="0"/>
              <a:t>директно</a:t>
            </a:r>
            <a:r>
              <a:rPr lang="en-US" sz="4900" dirty="0" smtClean="0"/>
              <a:t> </a:t>
            </a:r>
            <a:r>
              <a:rPr lang="en-US" sz="4900" dirty="0" err="1" smtClean="0"/>
              <a:t>према</a:t>
            </a:r>
            <a:r>
              <a:rPr lang="en-US" sz="4900" dirty="0" smtClean="0"/>
              <a:t> </a:t>
            </a:r>
            <a:r>
              <a:rPr lang="en-US" sz="4900" dirty="0" err="1" smtClean="0"/>
              <a:t>гледаоцу</a:t>
            </a:r>
            <a:r>
              <a:rPr lang="en-US" sz="4900" dirty="0" smtClean="0"/>
              <a:t>. </a:t>
            </a:r>
            <a:r>
              <a:rPr lang="en-US" sz="4900" dirty="0" err="1" smtClean="0"/>
              <a:t>Акцентујући</a:t>
            </a:r>
            <a:r>
              <a:rPr lang="en-US" sz="4900" dirty="0" smtClean="0"/>
              <a:t> </a:t>
            </a:r>
            <a:r>
              <a:rPr lang="en-US" sz="4900" dirty="0" err="1" smtClean="0"/>
              <a:t>идеју</a:t>
            </a:r>
            <a:r>
              <a:rPr lang="en-US" sz="4900" dirty="0" smtClean="0"/>
              <a:t> </a:t>
            </a:r>
            <a:r>
              <a:rPr lang="en-US" sz="4900" dirty="0" err="1" smtClean="0"/>
              <a:t>унутрашњег</a:t>
            </a:r>
            <a:r>
              <a:rPr lang="en-US" sz="4900" dirty="0" smtClean="0"/>
              <a:t> </a:t>
            </a:r>
            <a:r>
              <a:rPr lang="en-US" sz="4900" dirty="0" err="1" smtClean="0"/>
              <a:t>конфликта</a:t>
            </a:r>
            <a:r>
              <a:rPr lang="en-US" sz="4900" dirty="0" smtClean="0"/>
              <a:t>, </a:t>
            </a:r>
            <a:r>
              <a:rPr lang="en-US" sz="4900" dirty="0" err="1" smtClean="0"/>
              <a:t>Климт</a:t>
            </a:r>
            <a:r>
              <a:rPr lang="en-US" sz="4900" dirty="0" smtClean="0"/>
              <a:t> </a:t>
            </a:r>
            <a:r>
              <a:rPr lang="en-US" sz="4900" dirty="0" err="1" smtClean="0"/>
              <a:t>је</a:t>
            </a:r>
            <a:r>
              <a:rPr lang="en-US" sz="4900" dirty="0" smtClean="0"/>
              <a:t> </a:t>
            </a:r>
            <a:r>
              <a:rPr lang="en-US" sz="4900" dirty="0" err="1" smtClean="0"/>
              <a:t>представио</a:t>
            </a:r>
            <a:r>
              <a:rPr lang="en-US" sz="4900" dirty="0" smtClean="0"/>
              <a:t> </a:t>
            </a:r>
            <a:r>
              <a:rPr lang="en-US" sz="4900" dirty="0" err="1" smtClean="0"/>
              <a:t>два</a:t>
            </a:r>
            <a:r>
              <a:rPr lang="en-US" sz="4900" dirty="0" smtClean="0"/>
              <a:t> </a:t>
            </a:r>
            <a:r>
              <a:rPr lang="en-US" sz="4900" dirty="0" err="1" smtClean="0"/>
              <a:t>рвача</a:t>
            </a:r>
            <a:r>
              <a:rPr lang="en-US" sz="4900" dirty="0" smtClean="0"/>
              <a:t> у </a:t>
            </a:r>
            <a:r>
              <a:rPr lang="en-US" sz="4900" dirty="0" err="1" smtClean="0"/>
              <a:t>профилу</a:t>
            </a:r>
            <a:r>
              <a:rPr lang="en-US" sz="4900" dirty="0" smtClean="0"/>
              <a:t>, </a:t>
            </a:r>
            <a:r>
              <a:rPr lang="en-US" sz="4900" dirty="0" err="1" smtClean="0"/>
              <a:t>од</a:t>
            </a:r>
            <a:r>
              <a:rPr lang="en-US" sz="4900" dirty="0" smtClean="0"/>
              <a:t> </a:t>
            </a:r>
            <a:r>
              <a:rPr lang="en-US" sz="4900" dirty="0" err="1" smtClean="0"/>
              <a:t>којих</a:t>
            </a:r>
            <a:r>
              <a:rPr lang="en-US" sz="4900" dirty="0" smtClean="0"/>
              <a:t> </a:t>
            </a:r>
            <a:r>
              <a:rPr lang="en-US" sz="4900" dirty="0" err="1" smtClean="0"/>
              <a:t>један</a:t>
            </a:r>
            <a:r>
              <a:rPr lang="en-US" sz="4900" dirty="0" smtClean="0"/>
              <a:t> </a:t>
            </a:r>
            <a:r>
              <a:rPr lang="en-US" sz="4900" dirty="0" err="1" smtClean="0"/>
              <a:t>прекрива</a:t>
            </a:r>
            <a:r>
              <a:rPr lang="en-US" sz="4900" dirty="0" smtClean="0"/>
              <a:t> </a:t>
            </a:r>
            <a:r>
              <a:rPr lang="en-US" sz="4900" dirty="0" err="1" smtClean="0"/>
              <a:t>руком</a:t>
            </a:r>
            <a:r>
              <a:rPr lang="en-US" sz="4900" dirty="0" smtClean="0"/>
              <a:t> </a:t>
            </a:r>
            <a:r>
              <a:rPr lang="en-US" sz="4900" dirty="0" err="1" smtClean="0"/>
              <a:t>уста</a:t>
            </a:r>
            <a:r>
              <a:rPr lang="en-US" sz="4900" dirty="0" smtClean="0"/>
              <a:t> </a:t>
            </a:r>
            <a:r>
              <a:rPr lang="en-US" sz="4900" dirty="0" err="1" smtClean="0"/>
              <a:t>свог</a:t>
            </a:r>
            <a:r>
              <a:rPr lang="en-US" sz="4900" dirty="0" smtClean="0"/>
              <a:t> </a:t>
            </a:r>
            <a:r>
              <a:rPr lang="en-US" sz="4900" dirty="0" err="1" smtClean="0"/>
              <a:t>супарника</a:t>
            </a:r>
            <a:r>
              <a:rPr lang="en-US" sz="4900" dirty="0" smtClean="0"/>
              <a:t>. </a:t>
            </a:r>
            <a:r>
              <a:rPr lang="en-US" sz="4900" dirty="0" err="1" smtClean="0"/>
              <a:t>Испод</a:t>
            </a:r>
            <a:r>
              <a:rPr lang="en-US" sz="4900" dirty="0" smtClean="0"/>
              <a:t> </a:t>
            </a:r>
            <a:r>
              <a:rPr lang="en-US" sz="4900" dirty="0" err="1" smtClean="0"/>
              <a:t>њих</a:t>
            </a:r>
            <a:r>
              <a:rPr lang="en-US" sz="4900" dirty="0" smtClean="0"/>
              <a:t>, </a:t>
            </a:r>
            <a:r>
              <a:rPr lang="en-US" sz="4900" dirty="0" err="1" smtClean="0"/>
              <a:t>окренут</a:t>
            </a:r>
            <a:r>
              <a:rPr lang="en-US" sz="4900" dirty="0" smtClean="0"/>
              <a:t> </a:t>
            </a:r>
            <a:r>
              <a:rPr lang="en-US" sz="4900" dirty="0" err="1" smtClean="0"/>
              <a:t>од</a:t>
            </a:r>
            <a:r>
              <a:rPr lang="en-US" sz="4900" dirty="0" smtClean="0"/>
              <a:t> </a:t>
            </a:r>
            <a:r>
              <a:rPr lang="en-US" sz="4900" dirty="0" err="1" smtClean="0"/>
              <a:t>гледаоца</a:t>
            </a:r>
            <a:r>
              <a:rPr lang="en-US" sz="4900" dirty="0" smtClean="0"/>
              <a:t>, у </a:t>
            </a:r>
            <a:r>
              <a:rPr lang="en-US" sz="4900" dirty="0" err="1" smtClean="0"/>
              <a:t>феталном</a:t>
            </a:r>
            <a:r>
              <a:rPr lang="en-US" sz="4900" dirty="0" smtClean="0"/>
              <a:t> </a:t>
            </a:r>
            <a:r>
              <a:rPr lang="en-US" sz="4900" dirty="0" err="1" smtClean="0"/>
              <a:t>положају</a:t>
            </a:r>
            <a:r>
              <a:rPr lang="en-US" sz="4900" dirty="0" smtClean="0"/>
              <a:t> </a:t>
            </a:r>
            <a:r>
              <a:rPr lang="en-US" sz="4900" dirty="0" err="1" smtClean="0"/>
              <a:t>седи</a:t>
            </a:r>
            <a:r>
              <a:rPr lang="en-US" sz="4900" dirty="0" smtClean="0"/>
              <a:t> </a:t>
            </a:r>
            <a:r>
              <a:rPr lang="en-US" sz="4900" dirty="0" err="1" smtClean="0"/>
              <a:t>наг</a:t>
            </a:r>
            <a:r>
              <a:rPr lang="en-US" sz="4900" dirty="0" smtClean="0"/>
              <a:t> </a:t>
            </a:r>
            <a:r>
              <a:rPr lang="en-US" sz="4900" dirty="0" err="1" smtClean="0"/>
              <a:t>мушкарац</a:t>
            </a:r>
            <a:r>
              <a:rPr lang="en-US" sz="4900" dirty="0" smtClean="0"/>
              <a:t>, а </a:t>
            </a:r>
            <a:r>
              <a:rPr lang="en-US" sz="4900" dirty="0" err="1" smtClean="0"/>
              <a:t>од</a:t>
            </a:r>
            <a:r>
              <a:rPr lang="en-US" sz="4900" dirty="0" smtClean="0"/>
              <a:t> </a:t>
            </a:r>
            <a:r>
              <a:rPr lang="en-US" sz="4900" dirty="0" err="1" smtClean="0"/>
              <a:t>пара</a:t>
            </a:r>
            <a:r>
              <a:rPr lang="en-US" sz="4900" dirty="0" smtClean="0"/>
              <a:t> </a:t>
            </a:r>
            <a:r>
              <a:rPr lang="en-US" sz="4900" dirty="0" err="1" smtClean="0"/>
              <a:t>рвача</a:t>
            </a:r>
            <a:r>
              <a:rPr lang="en-US" sz="4900" dirty="0" smtClean="0"/>
              <a:t> </a:t>
            </a:r>
            <a:r>
              <a:rPr lang="en-US" sz="4900" dirty="0" err="1" smtClean="0"/>
              <a:t>дели</a:t>
            </a:r>
            <a:r>
              <a:rPr lang="en-US" sz="4900" dirty="0" smtClean="0"/>
              <a:t> </a:t>
            </a:r>
            <a:r>
              <a:rPr lang="en-US" sz="4900" dirty="0" err="1" smtClean="0"/>
              <a:t>га</a:t>
            </a:r>
            <a:r>
              <a:rPr lang="en-US" sz="4900" dirty="0" smtClean="0"/>
              <a:t> </a:t>
            </a:r>
            <a:r>
              <a:rPr lang="en-US" sz="4900" dirty="0" err="1" smtClean="0"/>
              <a:t>ласцивни</a:t>
            </a:r>
            <a:r>
              <a:rPr lang="en-US" sz="4900" dirty="0" smtClean="0"/>
              <a:t> </a:t>
            </a:r>
            <a:r>
              <a:rPr lang="en-US" sz="4900" dirty="0" err="1" smtClean="0"/>
              <a:t>женски</a:t>
            </a:r>
            <a:r>
              <a:rPr lang="en-US" sz="4900" dirty="0" smtClean="0"/>
              <a:t> </a:t>
            </a:r>
            <a:r>
              <a:rPr lang="en-US" sz="4900" dirty="0" err="1" smtClean="0"/>
              <a:t>лик</a:t>
            </a:r>
            <a:r>
              <a:rPr lang="sr-Cyrl-RS" sz="4900" dirty="0" smtClean="0"/>
              <a:t>. </a:t>
            </a:r>
            <a:r>
              <a:rPr lang="en-US" sz="4900" dirty="0" err="1" smtClean="0"/>
              <a:t>Настављајући</a:t>
            </a:r>
            <a:r>
              <a:rPr lang="en-US" sz="4900" dirty="0" smtClean="0"/>
              <a:t> </a:t>
            </a:r>
            <a:r>
              <a:rPr lang="en-US" sz="4900" dirty="0" err="1" smtClean="0"/>
              <a:t>навише</a:t>
            </a:r>
            <a:r>
              <a:rPr lang="en-US" sz="4900" dirty="0" smtClean="0"/>
              <a:t>, </a:t>
            </a:r>
            <a:r>
              <a:rPr lang="en-US" sz="4900" dirty="0" err="1" smtClean="0"/>
              <a:t>ка</a:t>
            </a:r>
            <a:r>
              <a:rPr lang="en-US" sz="4900" dirty="0" smtClean="0"/>
              <a:t> </a:t>
            </a:r>
            <a:r>
              <a:rPr lang="en-US" sz="4900" dirty="0" err="1" smtClean="0"/>
              <a:t>левом</a:t>
            </a:r>
            <a:r>
              <a:rPr lang="en-US" sz="4900" dirty="0" smtClean="0"/>
              <a:t> </a:t>
            </a:r>
            <a:r>
              <a:rPr lang="en-US" sz="4900" dirty="0" err="1" smtClean="0"/>
              <a:t>крају</a:t>
            </a:r>
            <a:r>
              <a:rPr lang="en-US" sz="4900" dirty="0" smtClean="0"/>
              <a:t> </a:t>
            </a:r>
            <a:r>
              <a:rPr lang="en-US" sz="4900" dirty="0" err="1" smtClean="0"/>
              <a:t>круга</a:t>
            </a:r>
            <a:r>
              <a:rPr lang="en-US" sz="4900" dirty="0" smtClean="0"/>
              <a:t>, </a:t>
            </a:r>
            <a:r>
              <a:rPr lang="en-US" sz="4900" dirty="0" err="1" smtClean="0"/>
              <a:t>израња</a:t>
            </a:r>
            <a:r>
              <a:rPr lang="en-US" sz="4900" dirty="0" smtClean="0"/>
              <a:t> </a:t>
            </a:r>
            <a:r>
              <a:rPr lang="en-US" sz="4900" dirty="0" err="1" smtClean="0"/>
              <a:t>херојски</a:t>
            </a:r>
            <a:r>
              <a:rPr lang="en-US" sz="4900" dirty="0" smtClean="0"/>
              <a:t> </a:t>
            </a:r>
            <a:r>
              <a:rPr lang="en-US" sz="4900" dirty="0" err="1" smtClean="0"/>
              <a:t>мушки</a:t>
            </a:r>
            <a:r>
              <a:rPr lang="en-US" sz="4900" dirty="0" smtClean="0"/>
              <a:t> </a:t>
            </a:r>
            <a:r>
              <a:rPr lang="en-US" sz="4900" dirty="0" err="1" smtClean="0"/>
              <a:t>акт</a:t>
            </a:r>
            <a:r>
              <a:rPr lang="en-US" sz="4900" dirty="0" smtClean="0"/>
              <a:t>, </a:t>
            </a:r>
            <a:r>
              <a:rPr lang="en-US" sz="4900" dirty="0" err="1" smtClean="0"/>
              <a:t>поново</a:t>
            </a:r>
            <a:r>
              <a:rPr lang="en-US" sz="4900" dirty="0" smtClean="0"/>
              <a:t> </a:t>
            </a:r>
            <a:r>
              <a:rPr lang="en-US" sz="4900" dirty="0" err="1" smtClean="0"/>
              <a:t>окренут</a:t>
            </a:r>
            <a:r>
              <a:rPr lang="en-US" sz="4900" dirty="0" smtClean="0"/>
              <a:t> </a:t>
            </a:r>
            <a:r>
              <a:rPr lang="en-US" sz="4900" dirty="0" err="1" smtClean="0"/>
              <a:t>од</a:t>
            </a:r>
            <a:r>
              <a:rPr lang="en-US" sz="4900" dirty="0" smtClean="0"/>
              <a:t> </a:t>
            </a:r>
            <a:r>
              <a:rPr lang="en-US" sz="4900" dirty="0" err="1" smtClean="0"/>
              <a:t>публике</a:t>
            </a:r>
            <a:r>
              <a:rPr lang="en-US" sz="4900" dirty="0" smtClean="0"/>
              <a:t>. </a:t>
            </a:r>
            <a:r>
              <a:rPr lang="en-US" sz="4900" dirty="0" err="1" smtClean="0"/>
              <a:t>Он</a:t>
            </a:r>
            <a:r>
              <a:rPr lang="en-US" sz="4900" dirty="0" smtClean="0"/>
              <a:t> </a:t>
            </a:r>
            <a:r>
              <a:rPr lang="en-US" sz="4900" dirty="0" err="1" smtClean="0"/>
              <a:t>пружа</a:t>
            </a:r>
            <a:r>
              <a:rPr lang="en-US" sz="4900" dirty="0" smtClean="0"/>
              <a:t> </a:t>
            </a:r>
            <a:r>
              <a:rPr lang="en-US" sz="4900" dirty="0" err="1" smtClean="0"/>
              <a:t>леву</a:t>
            </a:r>
            <a:r>
              <a:rPr lang="en-US" sz="4900" dirty="0" smtClean="0"/>
              <a:t> </a:t>
            </a:r>
            <a:r>
              <a:rPr lang="en-US" sz="4900" dirty="0" err="1" smtClean="0"/>
              <a:t>руку</a:t>
            </a:r>
            <a:r>
              <a:rPr lang="en-US" sz="4900" dirty="0" smtClean="0"/>
              <a:t> </a:t>
            </a:r>
            <a:r>
              <a:rPr lang="en-US" sz="4900" dirty="0" err="1" smtClean="0"/>
              <a:t>ка</a:t>
            </a:r>
            <a:r>
              <a:rPr lang="en-US" sz="4900" dirty="0" smtClean="0"/>
              <a:t> </a:t>
            </a:r>
            <a:r>
              <a:rPr lang="en-US" sz="4900" dirty="0" err="1" smtClean="0"/>
              <a:t>левој</a:t>
            </a:r>
            <a:r>
              <a:rPr lang="en-US" sz="4900" dirty="0" smtClean="0"/>
              <a:t> </a:t>
            </a:r>
            <a:r>
              <a:rPr lang="en-US" sz="4900" dirty="0" err="1" smtClean="0"/>
              <a:t>страни</a:t>
            </a:r>
            <a:r>
              <a:rPr lang="en-US" sz="4900" dirty="0" smtClean="0"/>
              <a:t> </a:t>
            </a:r>
            <a:r>
              <a:rPr lang="en-US" sz="4900" dirty="0" err="1" smtClean="0"/>
              <a:t>композиције</a:t>
            </a:r>
            <a:r>
              <a:rPr lang="en-US" sz="4900" dirty="0" smtClean="0"/>
              <a:t>, </a:t>
            </a:r>
            <a:r>
              <a:rPr lang="en-US" sz="4900" dirty="0" err="1" smtClean="0"/>
              <a:t>наговештавајући</a:t>
            </a:r>
            <a:r>
              <a:rPr lang="en-US" sz="4900" dirty="0" smtClean="0"/>
              <a:t> </a:t>
            </a:r>
            <a:r>
              <a:rPr lang="en-US" sz="4900" dirty="0" err="1" smtClean="0"/>
              <a:t>жељу</a:t>
            </a:r>
            <a:r>
              <a:rPr lang="en-US" sz="4900" dirty="0" smtClean="0"/>
              <a:t> </a:t>
            </a:r>
            <a:r>
              <a:rPr lang="en-US" sz="4900" dirty="0" err="1" smtClean="0"/>
              <a:t>да</a:t>
            </a:r>
            <a:r>
              <a:rPr lang="en-US" sz="4900" dirty="0" smtClean="0"/>
              <a:t> </a:t>
            </a:r>
            <a:r>
              <a:rPr lang="en-US" sz="4900" dirty="0" err="1" smtClean="0"/>
              <a:t>се</a:t>
            </a:r>
            <a:r>
              <a:rPr lang="en-US" sz="4900" dirty="0" smtClean="0"/>
              <a:t> </a:t>
            </a:r>
            <a:r>
              <a:rPr lang="en-US" sz="4900" dirty="0" err="1" smtClean="0"/>
              <a:t>ослободи</a:t>
            </a:r>
            <a:r>
              <a:rPr lang="en-US" sz="4900" dirty="0" smtClean="0"/>
              <a:t> </a:t>
            </a:r>
            <a:r>
              <a:rPr lang="en-US" sz="4900" dirty="0" err="1" smtClean="0"/>
              <a:t>из</a:t>
            </a:r>
            <a:r>
              <a:rPr lang="en-US" sz="4900" dirty="0" smtClean="0"/>
              <a:t> </a:t>
            </a:r>
            <a:r>
              <a:rPr lang="en-US" sz="4900" dirty="0" err="1" smtClean="0"/>
              <a:t>точка</a:t>
            </a:r>
            <a:r>
              <a:rPr lang="en-US" sz="4900" dirty="0" smtClean="0"/>
              <a:t> </a:t>
            </a:r>
            <a:r>
              <a:rPr lang="en-US" sz="4900" dirty="0" err="1" smtClean="0"/>
              <a:t>судбине</a:t>
            </a:r>
            <a:r>
              <a:rPr lang="en-US" sz="4900" dirty="0" smtClean="0"/>
              <a:t>, </a:t>
            </a:r>
            <a:r>
              <a:rPr lang="en-US" sz="4900" dirty="0" err="1" smtClean="0"/>
              <a:t>чији</a:t>
            </a:r>
            <a:r>
              <a:rPr lang="en-US" sz="4900" dirty="0" smtClean="0"/>
              <a:t> </a:t>
            </a:r>
            <a:r>
              <a:rPr lang="en-US" sz="4900" dirty="0" err="1" smtClean="0"/>
              <a:t>је</a:t>
            </a:r>
            <a:r>
              <a:rPr lang="en-US" sz="4900" dirty="0" smtClean="0"/>
              <a:t> </a:t>
            </a:r>
            <a:r>
              <a:rPr lang="en-US" sz="4900" dirty="0" err="1" smtClean="0"/>
              <a:t>носилац</a:t>
            </a:r>
            <a:r>
              <a:rPr lang="en-US" sz="4900" dirty="0" smtClean="0"/>
              <a:t> </a:t>
            </a:r>
            <a:r>
              <a:rPr lang="en-US" sz="4900" dirty="0" err="1" smtClean="0"/>
              <a:t>Смрт</a:t>
            </a:r>
            <a:r>
              <a:rPr lang="en-US" sz="4900" dirty="0" smtClean="0"/>
              <a:t>. </a:t>
            </a:r>
            <a:r>
              <a:rPr lang="en-US" sz="4900" dirty="0" err="1" smtClean="0"/>
              <a:t>Фигуре</a:t>
            </a:r>
            <a:r>
              <a:rPr lang="en-US" sz="4900" dirty="0" smtClean="0"/>
              <a:t> </a:t>
            </a:r>
            <a:r>
              <a:rPr lang="en-US" sz="4900" dirty="0" err="1" smtClean="0"/>
              <a:t>Климтовог</a:t>
            </a:r>
            <a:r>
              <a:rPr lang="en-US" sz="4900" dirty="0" smtClean="0"/>
              <a:t> </a:t>
            </a:r>
            <a:r>
              <a:rPr lang="en-US" sz="4900" dirty="0" err="1" smtClean="0"/>
              <a:t>хероја</a:t>
            </a:r>
            <a:r>
              <a:rPr lang="en-US" sz="4900" dirty="0" smtClean="0"/>
              <a:t> и </a:t>
            </a:r>
            <a:r>
              <a:rPr lang="en-US" sz="4900" dirty="0" err="1" smtClean="0"/>
              <a:t>Живота</a:t>
            </a:r>
            <a:r>
              <a:rPr lang="en-US" sz="4900" dirty="0" smtClean="0"/>
              <a:t> </a:t>
            </a:r>
            <a:r>
              <a:rPr lang="en-US" sz="4900" dirty="0" err="1" smtClean="0"/>
              <a:t>су</a:t>
            </a:r>
            <a:r>
              <a:rPr lang="en-US" sz="4900" dirty="0" smtClean="0"/>
              <a:t>, </a:t>
            </a:r>
            <a:r>
              <a:rPr lang="en-US" sz="4900" dirty="0" err="1" smtClean="0"/>
              <a:t>међутим</a:t>
            </a:r>
            <a:r>
              <a:rPr lang="en-US" sz="4900" dirty="0" smtClean="0"/>
              <a:t>, </a:t>
            </a:r>
            <a:r>
              <a:rPr lang="en-US" sz="4900" dirty="0" err="1" smtClean="0"/>
              <a:t>насликане</a:t>
            </a:r>
            <a:r>
              <a:rPr lang="en-US" sz="4900" dirty="0" smtClean="0"/>
              <a:t> у </a:t>
            </a:r>
            <a:r>
              <a:rPr lang="en-US" sz="4900" dirty="0" err="1" smtClean="0"/>
              <a:t>положају</a:t>
            </a:r>
            <a:r>
              <a:rPr lang="en-US" sz="4900" dirty="0" smtClean="0"/>
              <a:t> у </a:t>
            </a:r>
            <a:r>
              <a:rPr lang="en-US" sz="4900" dirty="0" err="1" smtClean="0"/>
              <a:t>ком</a:t>
            </a:r>
            <a:r>
              <a:rPr lang="en-US" sz="4900" dirty="0" smtClean="0"/>
              <a:t> </a:t>
            </a:r>
            <a:r>
              <a:rPr lang="en-US" sz="4900" dirty="0" err="1" smtClean="0"/>
              <a:t>се</a:t>
            </a:r>
            <a:r>
              <a:rPr lang="en-US" sz="4900" dirty="0" smtClean="0"/>
              <a:t> </a:t>
            </a:r>
            <a:r>
              <a:rPr lang="en-US" sz="4900" dirty="0" err="1" smtClean="0"/>
              <a:t>никако</a:t>
            </a:r>
            <a:r>
              <a:rPr lang="en-US" sz="4900" dirty="0" smtClean="0"/>
              <a:t> </a:t>
            </a:r>
            <a:r>
              <a:rPr lang="en-US" sz="4900" dirty="0" err="1" smtClean="0"/>
              <a:t>не</a:t>
            </a:r>
            <a:r>
              <a:rPr lang="en-US" sz="4900" dirty="0" smtClean="0"/>
              <a:t> </a:t>
            </a:r>
            <a:r>
              <a:rPr lang="en-US" sz="4900" dirty="0" err="1" smtClean="0"/>
              <a:t>могу</a:t>
            </a:r>
            <a:r>
              <a:rPr lang="en-US" sz="4900" dirty="0" smtClean="0"/>
              <a:t> </a:t>
            </a:r>
            <a:r>
              <a:rPr lang="en-US" sz="4900" dirty="0" err="1" smtClean="0"/>
              <a:t>додирнути</a:t>
            </a:r>
            <a:r>
              <a:rPr lang="en-US" sz="4900" dirty="0" smtClean="0"/>
              <a:t> и </a:t>
            </a:r>
            <a:r>
              <a:rPr lang="en-US" sz="4900" dirty="0" err="1" smtClean="0"/>
              <a:t>на</a:t>
            </a:r>
            <a:r>
              <a:rPr lang="en-US" sz="4900" dirty="0" smtClean="0"/>
              <a:t> </a:t>
            </a:r>
            <a:r>
              <a:rPr lang="en-US" sz="4900" dirty="0" err="1" smtClean="0"/>
              <a:t>тај</a:t>
            </a:r>
            <a:r>
              <a:rPr lang="en-US" sz="4900" dirty="0" smtClean="0"/>
              <a:t> </a:t>
            </a:r>
            <a:r>
              <a:rPr lang="en-US" sz="4900" dirty="0" err="1" smtClean="0"/>
              <a:t>начин</a:t>
            </a:r>
            <a:r>
              <a:rPr lang="en-US" sz="4900" dirty="0" smtClean="0"/>
              <a:t> </a:t>
            </a:r>
            <a:r>
              <a:rPr lang="en-US" sz="4900" dirty="0" err="1" smtClean="0"/>
              <a:t>ослободити</a:t>
            </a:r>
            <a:r>
              <a:rPr lang="en-US" sz="4900" dirty="0" smtClean="0"/>
              <a:t> </a:t>
            </a:r>
            <a:r>
              <a:rPr lang="en-US" sz="4900" dirty="0" err="1" smtClean="0"/>
              <a:t>од</a:t>
            </a:r>
            <a:r>
              <a:rPr lang="en-US" sz="4900" dirty="0" smtClean="0"/>
              <a:t> </a:t>
            </a:r>
            <a:r>
              <a:rPr lang="en-US" sz="4900" dirty="0" err="1" smtClean="0"/>
              <a:t>неминовности</a:t>
            </a:r>
            <a:r>
              <a:rPr lang="en-US" sz="4900" dirty="0" smtClean="0"/>
              <a:t> </a:t>
            </a:r>
            <a:r>
              <a:rPr lang="en-US" sz="4900" dirty="0" err="1" smtClean="0"/>
              <a:t>животних</a:t>
            </a:r>
            <a:r>
              <a:rPr lang="en-US" sz="4900" dirty="0" smtClean="0"/>
              <a:t> </a:t>
            </a:r>
            <a:r>
              <a:rPr lang="en-US" sz="4900" dirty="0" err="1" smtClean="0"/>
              <a:t>патњи</a:t>
            </a:r>
            <a:r>
              <a:rPr lang="en-US" sz="4900" dirty="0" smtClean="0"/>
              <a:t>.</a:t>
            </a:r>
            <a:endParaRPr lang="sr-Cyrl-RS" sz="4900" dirty="0" smtClean="0"/>
          </a:p>
          <a:p>
            <a:pPr algn="just"/>
            <a:r>
              <a:rPr lang="en-US" sz="4900" dirty="0" err="1" smtClean="0"/>
              <a:t>Климтова</a:t>
            </a:r>
            <a:r>
              <a:rPr lang="en-US" sz="4900" dirty="0" smtClean="0"/>
              <a:t> </a:t>
            </a:r>
            <a:r>
              <a:rPr lang="en-US" sz="4900" i="1" dirty="0" err="1" smtClean="0"/>
              <a:t>Медицина</a:t>
            </a:r>
            <a:r>
              <a:rPr lang="en-US" sz="4900" dirty="0" smtClean="0"/>
              <a:t> </a:t>
            </a:r>
            <a:r>
              <a:rPr lang="en-US" sz="4900" dirty="0" err="1" smtClean="0"/>
              <a:t>приказује</a:t>
            </a:r>
            <a:r>
              <a:rPr lang="en-US" sz="4900" dirty="0" smtClean="0"/>
              <a:t> </a:t>
            </a:r>
            <a:r>
              <a:rPr lang="en-US" sz="4900" dirty="0" err="1" smtClean="0"/>
              <a:t>безизразну</a:t>
            </a:r>
            <a:r>
              <a:rPr lang="en-US" sz="4900" dirty="0" smtClean="0"/>
              <a:t>, </a:t>
            </a:r>
            <a:r>
              <a:rPr lang="en-US" sz="4900" dirty="0" err="1" smtClean="0"/>
              <a:t>покорну</a:t>
            </a:r>
            <a:r>
              <a:rPr lang="en-US" sz="4900" dirty="0" smtClean="0"/>
              <a:t>, </a:t>
            </a:r>
            <a:r>
              <a:rPr lang="en-US" sz="4900" dirty="0" err="1" smtClean="0"/>
              <a:t>уснулу</a:t>
            </a:r>
            <a:r>
              <a:rPr lang="en-US" sz="4900" dirty="0" smtClean="0"/>
              <a:t> </a:t>
            </a:r>
            <a:r>
              <a:rPr lang="en-US" sz="4900" dirty="0" err="1" smtClean="0"/>
              <a:t>масу</a:t>
            </a:r>
            <a:r>
              <a:rPr lang="en-US" sz="4900" dirty="0" smtClean="0"/>
              <a:t> </a:t>
            </a:r>
            <a:r>
              <a:rPr lang="en-US" sz="4900" dirty="0" err="1" smtClean="0"/>
              <a:t>која</a:t>
            </a:r>
            <a:r>
              <a:rPr lang="en-US" sz="4900" dirty="0" smtClean="0"/>
              <a:t> </a:t>
            </a:r>
            <a:r>
              <a:rPr lang="en-US" sz="4900" dirty="0" err="1" smtClean="0"/>
              <a:t>непрекидно</a:t>
            </a:r>
            <a:r>
              <a:rPr lang="en-US" sz="4900" dirty="0" smtClean="0"/>
              <a:t> </a:t>
            </a:r>
            <a:r>
              <a:rPr lang="en-US" sz="4900" dirty="0" err="1" smtClean="0"/>
              <a:t>протиче</a:t>
            </a:r>
            <a:r>
              <a:rPr lang="en-US" sz="4900" dirty="0" smtClean="0"/>
              <a:t> у </a:t>
            </a:r>
            <a:r>
              <a:rPr lang="en-US" sz="4900" dirty="0" err="1" smtClean="0"/>
              <a:t>служби</a:t>
            </a:r>
            <a:r>
              <a:rPr lang="en-US" sz="4900" dirty="0" smtClean="0"/>
              <a:t> </a:t>
            </a:r>
            <a:r>
              <a:rPr lang="en-US" sz="4900" dirty="0" err="1" smtClean="0"/>
              <a:t>прокреације</a:t>
            </a:r>
            <a:r>
              <a:rPr lang="en-US" sz="4900" dirty="0" smtClean="0"/>
              <a:t> </a:t>
            </a:r>
            <a:r>
              <a:rPr lang="en-US" sz="4900" dirty="0" err="1" smtClean="0"/>
              <a:t>од</a:t>
            </a:r>
            <a:r>
              <a:rPr lang="en-US" sz="4900" dirty="0" smtClean="0"/>
              <a:t> </a:t>
            </a:r>
            <a:r>
              <a:rPr lang="en-US" sz="4900" dirty="0" err="1" smtClean="0"/>
              <a:t>првог</a:t>
            </a:r>
            <a:r>
              <a:rPr lang="en-US" sz="4900" dirty="0" smtClean="0"/>
              <a:t> </a:t>
            </a:r>
            <a:r>
              <a:rPr lang="en-US" sz="4900" dirty="0" err="1" smtClean="0"/>
              <a:t>наговештаја</a:t>
            </a:r>
            <a:r>
              <a:rPr lang="en-US" sz="4900" dirty="0" smtClean="0"/>
              <a:t> </a:t>
            </a:r>
            <a:r>
              <a:rPr lang="en-US" sz="4900" dirty="0" err="1" smtClean="0"/>
              <a:t>постојања</a:t>
            </a:r>
            <a:r>
              <a:rPr lang="en-US" sz="4900" dirty="0" smtClean="0"/>
              <a:t> </a:t>
            </a:r>
            <a:r>
              <a:rPr lang="en-US" sz="4900" dirty="0" err="1" smtClean="0"/>
              <a:t>до</a:t>
            </a:r>
            <a:r>
              <a:rPr lang="en-US" sz="4900" dirty="0" smtClean="0"/>
              <a:t> </a:t>
            </a:r>
            <a:r>
              <a:rPr lang="en-US" sz="4900" dirty="0" err="1" smtClean="0"/>
              <a:t>њихове</a:t>
            </a:r>
            <a:r>
              <a:rPr lang="en-US" sz="4900" dirty="0" smtClean="0"/>
              <a:t> </a:t>
            </a:r>
            <a:r>
              <a:rPr lang="en-US" sz="4900" dirty="0" err="1" smtClean="0"/>
              <a:t>немоћне</a:t>
            </a:r>
            <a:r>
              <a:rPr lang="en-US" sz="4900" dirty="0" smtClean="0"/>
              <a:t> </a:t>
            </a:r>
            <a:r>
              <a:rPr lang="en-US" sz="4900" dirty="0" err="1" smtClean="0"/>
              <a:t>смрти</a:t>
            </a:r>
            <a:r>
              <a:rPr lang="en-US" sz="4900" dirty="0" smtClean="0"/>
              <a:t>. </a:t>
            </a:r>
            <a:r>
              <a:rPr lang="en-US" sz="4900" dirty="0" err="1" smtClean="0"/>
              <a:t>Његова</a:t>
            </a:r>
            <a:r>
              <a:rPr lang="en-US" sz="4900" dirty="0" smtClean="0"/>
              <a:t> </a:t>
            </a:r>
            <a:r>
              <a:rPr lang="en-US" sz="4900" dirty="0" err="1" smtClean="0"/>
              <a:t>слика</a:t>
            </a:r>
            <a:r>
              <a:rPr lang="en-US" sz="4900" dirty="0" smtClean="0"/>
              <a:t> </a:t>
            </a:r>
            <a:r>
              <a:rPr lang="en-US" sz="4900" dirty="0" err="1" smtClean="0"/>
              <a:t>човечанства</a:t>
            </a:r>
            <a:r>
              <a:rPr lang="en-US" sz="4900" dirty="0" smtClean="0"/>
              <a:t> </a:t>
            </a:r>
            <a:r>
              <a:rPr lang="en-US" sz="4900" dirty="0" err="1" smtClean="0"/>
              <a:t>не</a:t>
            </a:r>
            <a:r>
              <a:rPr lang="en-US" sz="4900" dirty="0" smtClean="0"/>
              <a:t> </a:t>
            </a:r>
            <a:r>
              <a:rPr lang="en-US" sz="4900" dirty="0" err="1" smtClean="0"/>
              <a:t>дозвољава</a:t>
            </a:r>
            <a:r>
              <a:rPr lang="en-US" sz="4900" dirty="0" smtClean="0"/>
              <a:t> </a:t>
            </a:r>
            <a:r>
              <a:rPr lang="en-US" sz="4900" dirty="0" err="1" smtClean="0"/>
              <a:t>идентификацију</a:t>
            </a:r>
            <a:r>
              <a:rPr lang="en-US" sz="4900" dirty="0" smtClean="0"/>
              <a:t> </a:t>
            </a:r>
            <a:r>
              <a:rPr lang="en-US" sz="4900" dirty="0" err="1" smtClean="0"/>
              <a:t>са</a:t>
            </a:r>
            <a:r>
              <a:rPr lang="en-US" sz="4900" dirty="0" smtClean="0"/>
              <a:t> </a:t>
            </a:r>
            <a:r>
              <a:rPr lang="en-US" sz="4900" dirty="0" err="1" smtClean="0"/>
              <a:t>било</a:t>
            </a:r>
            <a:r>
              <a:rPr lang="en-US" sz="4900" dirty="0" smtClean="0"/>
              <a:t> </a:t>
            </a:r>
            <a:r>
              <a:rPr lang="en-US" sz="4900" dirty="0" err="1" smtClean="0"/>
              <a:t>којим</a:t>
            </a:r>
            <a:r>
              <a:rPr lang="en-US" sz="4900" dirty="0" smtClean="0"/>
              <a:t> </a:t>
            </a:r>
            <a:r>
              <a:rPr lang="en-US" sz="4900" dirty="0" err="1" smtClean="0"/>
              <a:t>историјским</a:t>
            </a:r>
            <a:r>
              <a:rPr lang="en-US" sz="4900" dirty="0" smtClean="0"/>
              <a:t> </a:t>
            </a:r>
            <a:r>
              <a:rPr lang="en-US" sz="4900" dirty="0" err="1" smtClean="0"/>
              <a:t>моментом</a:t>
            </a:r>
            <a:r>
              <a:rPr lang="en-US" sz="4900" dirty="0" smtClean="0"/>
              <a:t>, </a:t>
            </a:r>
            <a:r>
              <a:rPr lang="en-US" sz="4900" dirty="0" err="1" smtClean="0"/>
              <a:t>социјалном</a:t>
            </a:r>
            <a:r>
              <a:rPr lang="en-US" sz="4900" dirty="0" smtClean="0"/>
              <a:t> </a:t>
            </a:r>
            <a:r>
              <a:rPr lang="en-US" sz="4900" dirty="0" err="1" smtClean="0"/>
              <a:t>свести</a:t>
            </a:r>
            <a:r>
              <a:rPr lang="en-US" sz="4900" dirty="0" smtClean="0"/>
              <a:t> и </a:t>
            </a:r>
            <a:r>
              <a:rPr lang="en-US" sz="4900" dirty="0" err="1" smtClean="0"/>
              <a:t>друштвеним</a:t>
            </a:r>
            <a:r>
              <a:rPr lang="en-US" sz="4900" dirty="0" smtClean="0"/>
              <a:t> </a:t>
            </a:r>
            <a:r>
              <a:rPr lang="en-US" sz="4900" dirty="0" err="1" smtClean="0"/>
              <a:t>улогама</a:t>
            </a:r>
            <a:r>
              <a:rPr lang="en-US" sz="4900" dirty="0" smtClean="0"/>
              <a:t>. </a:t>
            </a:r>
            <a:r>
              <a:rPr lang="en-US" sz="4900" dirty="0" err="1" smtClean="0"/>
              <a:t>Елиминисани</a:t>
            </a:r>
            <a:r>
              <a:rPr lang="en-US" sz="4900" dirty="0" smtClean="0"/>
              <a:t> </a:t>
            </a:r>
            <a:r>
              <a:rPr lang="en-US" sz="4900" dirty="0" err="1" smtClean="0"/>
              <a:t>историјски</a:t>
            </a:r>
            <a:r>
              <a:rPr lang="en-US" sz="4900" dirty="0" smtClean="0"/>
              <a:t> </a:t>
            </a:r>
            <a:r>
              <a:rPr lang="en-US" sz="4900" dirty="0" err="1" smtClean="0"/>
              <a:t>елементи</a:t>
            </a:r>
            <a:r>
              <a:rPr lang="en-US" sz="4900" dirty="0" smtClean="0"/>
              <a:t> </a:t>
            </a:r>
            <a:r>
              <a:rPr lang="en-US" sz="4900" dirty="0" err="1" smtClean="0"/>
              <a:t>замењени</a:t>
            </a:r>
            <a:r>
              <a:rPr lang="en-US" sz="4900" dirty="0" smtClean="0"/>
              <a:t> </a:t>
            </a:r>
            <a:r>
              <a:rPr lang="en-US" sz="4900" dirty="0" err="1" smtClean="0"/>
              <a:t>су</a:t>
            </a:r>
            <a:r>
              <a:rPr lang="en-US" sz="4900" dirty="0" smtClean="0"/>
              <a:t> </a:t>
            </a:r>
            <a:r>
              <a:rPr lang="en-US" sz="4900" dirty="0" err="1" smtClean="0"/>
              <a:t>природним</a:t>
            </a:r>
            <a:r>
              <a:rPr lang="en-US" sz="4900" dirty="0" smtClean="0"/>
              <a:t>- </a:t>
            </a:r>
            <a:r>
              <a:rPr lang="en-US" sz="4900" dirty="0" err="1" smtClean="0"/>
              <a:t>природом</a:t>
            </a:r>
            <a:r>
              <a:rPr lang="en-US" sz="4900" dirty="0" smtClean="0"/>
              <a:t> </a:t>
            </a:r>
            <a:r>
              <a:rPr lang="en-US" sz="4900" dirty="0" err="1" smtClean="0"/>
              <a:t>која</a:t>
            </a:r>
            <a:r>
              <a:rPr lang="en-US" sz="4900" dirty="0" smtClean="0"/>
              <a:t> </a:t>
            </a:r>
            <a:r>
              <a:rPr lang="en-US" sz="4900" dirty="0" err="1" smtClean="0"/>
              <a:t>је</a:t>
            </a:r>
            <a:r>
              <a:rPr lang="en-US" sz="4900" dirty="0" smtClean="0"/>
              <a:t> </a:t>
            </a:r>
            <a:r>
              <a:rPr lang="en-US" sz="4900" dirty="0" err="1" smtClean="0"/>
              <a:t>без</a:t>
            </a:r>
            <a:r>
              <a:rPr lang="en-US" sz="4900" dirty="0" smtClean="0"/>
              <a:t> </a:t>
            </a:r>
            <a:r>
              <a:rPr lang="en-US" sz="4900" dirty="0" err="1" smtClean="0"/>
              <a:t>прошлости</a:t>
            </a:r>
            <a:r>
              <a:rPr lang="en-US" sz="4900" dirty="0" smtClean="0"/>
              <a:t> и </a:t>
            </a:r>
            <a:r>
              <a:rPr lang="en-US" sz="4900" dirty="0" err="1" smtClean="0"/>
              <a:t>која</a:t>
            </a:r>
            <a:r>
              <a:rPr lang="en-US" sz="4900" dirty="0" smtClean="0"/>
              <a:t> </a:t>
            </a:r>
            <a:r>
              <a:rPr lang="en-US" sz="4900" dirty="0" err="1" smtClean="0"/>
              <a:t>пружа</a:t>
            </a:r>
            <a:r>
              <a:rPr lang="en-US" sz="4900" dirty="0" smtClean="0"/>
              <a:t> </a:t>
            </a:r>
            <a:r>
              <a:rPr lang="en-US" sz="4900" dirty="0" err="1" smtClean="0"/>
              <a:t>безвременске</a:t>
            </a:r>
            <a:r>
              <a:rPr lang="en-US" sz="4900" dirty="0" smtClean="0"/>
              <a:t> </a:t>
            </a:r>
            <a:r>
              <a:rPr lang="en-US" sz="4900" dirty="0" err="1" smtClean="0"/>
              <a:t>цикличне</a:t>
            </a:r>
            <a:r>
              <a:rPr lang="en-US" sz="4900" dirty="0" smtClean="0"/>
              <a:t> </a:t>
            </a:r>
            <a:r>
              <a:rPr lang="en-US" sz="4900" dirty="0" err="1" smtClean="0"/>
              <a:t>промене</a:t>
            </a:r>
            <a:r>
              <a:rPr lang="en-US" sz="4900" dirty="0" smtClean="0"/>
              <a:t>. </a:t>
            </a:r>
            <a:r>
              <a:rPr lang="en-US" sz="4900" dirty="0" err="1" smtClean="0"/>
              <a:t>Тај</a:t>
            </a:r>
            <a:r>
              <a:rPr lang="en-US" sz="4900" dirty="0" smtClean="0"/>
              <a:t> </a:t>
            </a:r>
            <a:r>
              <a:rPr lang="en-US" sz="4900" dirty="0" err="1" smtClean="0"/>
              <a:t>циклус</a:t>
            </a:r>
            <a:r>
              <a:rPr lang="en-US" sz="4900" dirty="0" smtClean="0"/>
              <a:t> </a:t>
            </a:r>
            <a:r>
              <a:rPr lang="en-US" sz="4900" dirty="0" err="1" smtClean="0"/>
              <a:t>природе</a:t>
            </a:r>
            <a:r>
              <a:rPr lang="en-US" sz="4900" dirty="0" smtClean="0"/>
              <a:t> </a:t>
            </a:r>
            <a:r>
              <a:rPr lang="en-US" sz="4900" dirty="0" err="1" smtClean="0"/>
              <a:t>доноси</a:t>
            </a:r>
            <a:r>
              <a:rPr lang="en-US" sz="4900" dirty="0" smtClean="0"/>
              <a:t> </a:t>
            </a:r>
            <a:r>
              <a:rPr lang="en-US" sz="4900" dirty="0" err="1" smtClean="0"/>
              <a:t>бројне</a:t>
            </a:r>
            <a:r>
              <a:rPr lang="en-US" sz="4900" dirty="0" smtClean="0"/>
              <a:t> </a:t>
            </a:r>
            <a:r>
              <a:rPr lang="en-US" sz="4900" dirty="0" err="1" smtClean="0"/>
              <a:t>нагоне</a:t>
            </a:r>
            <a:r>
              <a:rPr lang="en-US" sz="4900" dirty="0" smtClean="0"/>
              <a:t> и </a:t>
            </a:r>
            <a:r>
              <a:rPr lang="en-US" sz="4900" dirty="0" err="1" smtClean="0"/>
              <a:t>емоције</a:t>
            </a:r>
            <a:r>
              <a:rPr lang="en-US" sz="4900" dirty="0" smtClean="0"/>
              <a:t>, </a:t>
            </a:r>
            <a:r>
              <a:rPr lang="en-US" sz="4900" dirty="0" err="1" smtClean="0"/>
              <a:t>али</a:t>
            </a:r>
            <a:r>
              <a:rPr lang="en-US" sz="4900" dirty="0" smtClean="0"/>
              <a:t> </a:t>
            </a:r>
            <a:r>
              <a:rPr lang="en-US" sz="4900" dirty="0" err="1" smtClean="0"/>
              <a:t>не</a:t>
            </a:r>
            <a:r>
              <a:rPr lang="en-US" sz="4900" dirty="0" smtClean="0"/>
              <a:t> </a:t>
            </a:r>
            <a:r>
              <a:rPr lang="en-US" sz="4900" dirty="0" err="1" smtClean="0"/>
              <a:t>више</a:t>
            </a:r>
            <a:r>
              <a:rPr lang="en-US" sz="4900" dirty="0" smtClean="0"/>
              <a:t> </a:t>
            </a:r>
            <a:r>
              <a:rPr lang="en-US" sz="4900" dirty="0" err="1" smtClean="0"/>
              <a:t>знање</a:t>
            </a:r>
            <a:r>
              <a:rPr lang="en-US" sz="4900" dirty="0" smtClean="0"/>
              <a:t> и </a:t>
            </a:r>
            <a:r>
              <a:rPr lang="en-US" sz="4900" dirty="0" err="1" smtClean="0"/>
              <a:t>идеју</a:t>
            </a:r>
            <a:r>
              <a:rPr lang="en-US" sz="4900" dirty="0" smtClean="0"/>
              <a:t> о </a:t>
            </a:r>
            <a:r>
              <a:rPr lang="en-US" sz="4900" dirty="0" err="1" smtClean="0"/>
              <a:t>човековој</a:t>
            </a:r>
            <a:r>
              <a:rPr lang="en-US" sz="4900" dirty="0" smtClean="0"/>
              <a:t> </a:t>
            </a:r>
            <a:r>
              <a:rPr lang="en-US" sz="4900" dirty="0" err="1" smtClean="0"/>
              <a:t>рационалној</a:t>
            </a:r>
            <a:r>
              <a:rPr lang="en-US" sz="4900" dirty="0" smtClean="0"/>
              <a:t> </a:t>
            </a:r>
            <a:r>
              <a:rPr lang="en-US" sz="4900" dirty="0" err="1" smtClean="0"/>
              <a:t>доминацији</a:t>
            </a:r>
            <a:r>
              <a:rPr lang="en-US" sz="4900" dirty="0" smtClean="0"/>
              <a:t> и </a:t>
            </a:r>
            <a:r>
              <a:rPr lang="en-US" sz="4900" dirty="0" err="1" smtClean="0"/>
              <a:t>потчињености</a:t>
            </a:r>
            <a:r>
              <a:rPr lang="en-US" sz="4900" dirty="0" smtClean="0"/>
              <a:t> </a:t>
            </a:r>
            <a:r>
              <a:rPr lang="en-US" sz="4900" dirty="0" err="1" smtClean="0"/>
              <a:t>природи</a:t>
            </a:r>
            <a:r>
              <a:rPr lang="en-US" sz="4900" dirty="0" smtClean="0"/>
              <a:t>.</a:t>
            </a:r>
          </a:p>
          <a:p>
            <a:endParaRPr lang="en-US" sz="3700" dirty="0" smtClean="0"/>
          </a:p>
          <a:p>
            <a:pPr algn="just"/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stav Klimt Nada I 190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788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214290"/>
            <a:ext cx="621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Густав Климт, </a:t>
            </a:r>
            <a:r>
              <a:rPr lang="sr-Cyrl-RS" b="1" i="1" dirty="0" smtClean="0"/>
              <a:t>Нада </a:t>
            </a:r>
            <a:r>
              <a:rPr lang="sr-Latn-RS" b="1" i="1" dirty="0" smtClean="0"/>
              <a:t>I</a:t>
            </a:r>
            <a:r>
              <a:rPr lang="sr-Latn-RS" dirty="0" smtClean="0"/>
              <a:t>, </a:t>
            </a:r>
            <a:r>
              <a:rPr lang="sr-Cyrl-RS" dirty="0" smtClean="0"/>
              <a:t>1903.</a:t>
            </a:r>
            <a:endParaRPr lang="en-US" dirty="0"/>
          </a:p>
        </p:txBody>
      </p:sp>
      <p:pic>
        <p:nvPicPr>
          <p:cNvPr id="6" name="Picture 5" descr="haeckel1306130891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286256"/>
            <a:ext cx="4786314" cy="2189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4678" y="6488668"/>
            <a:ext cx="59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Ернст Хекел, </a:t>
            </a:r>
            <a:r>
              <a:rPr lang="sr-Cyrl-RS" b="1" i="1" dirty="0" smtClean="0"/>
              <a:t>илустрација из Антропогенија</a:t>
            </a:r>
            <a:r>
              <a:rPr lang="sr-Cyrl-RS" dirty="0" smtClean="0"/>
              <a:t>, 1874.</a:t>
            </a:r>
            <a:endParaRPr lang="en-US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000496" y="714356"/>
            <a:ext cx="514350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Климтова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фасцинација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дисторзијом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утроба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другом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стању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истакнута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једино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Медицини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већ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у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Нади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1903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каснија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слика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одражава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свесност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ембрионалних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илустрација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Хекелових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књига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његове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популаризације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биогенетског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закона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Нади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референце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закон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фетуса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рекапитулира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степене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врста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евидентне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морској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декорацији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амниотска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течност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испуњеној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ранијим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давним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црва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морски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бића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Климтова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слика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мајчинства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поново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призива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странице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Хекелове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Загонетке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светлу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Хекел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написао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„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Наша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сопствена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људска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природа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...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тоне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нивоа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плаценте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сисара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једног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мрава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вредан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универзум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Човечанство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ништа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прелазне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фазе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вечне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супстанце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.“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stav Klimt Vodene zmije I - Prijatelji 1904-1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7454" cy="6188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5572140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Густав Климт, </a:t>
            </a:r>
            <a:r>
              <a:rPr lang="sr-Cyrl-RS" b="1" i="1" dirty="0" smtClean="0"/>
              <a:t>Водене змије </a:t>
            </a:r>
            <a:r>
              <a:rPr lang="sr-Latn-RS" b="1" i="1" dirty="0" smtClean="0"/>
              <a:t>I</a:t>
            </a:r>
            <a:r>
              <a:rPr lang="sr-Cyrl-RS" b="1" i="1" dirty="0" smtClean="0"/>
              <a:t> (Пријатељи)</a:t>
            </a:r>
            <a:r>
              <a:rPr lang="sr-Cyrl-RS" dirty="0" smtClean="0"/>
              <a:t>, 1904-1907.</a:t>
            </a:r>
            <a:endParaRPr lang="en-US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488" y="0"/>
            <a:ext cx="62865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Хекелово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идејно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присуство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најевидентније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Климтовим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подводним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сликама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Климтове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еротизоване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митологизоване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водене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сцене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посебно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евоцирају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Болшеове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описе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океана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примордијалне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ерогене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зоне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дрхтавом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љубавном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жељом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разгара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еволуцију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таласа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кроз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универзум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Водене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змије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 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Пријатељи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1904-1907.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рекапитулирају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еволуцију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тематски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ћелије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sr-Cyrl-R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преко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биљке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рибе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рептила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жене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настанку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хибридне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колажни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фрагменти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стилски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састављају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монистичку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целину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Климта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Бара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„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свако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мискроскопско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биће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показује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јесмо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ћемо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постати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Палета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вијугаве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контуре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еха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криволинијских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богате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илустрације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Хекелових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илустрација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Уметничким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формама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природе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густе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шаре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подсећају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подморска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корита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инфузорија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радиоларије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репродуковао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Филип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Леополд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Мартин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књизи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Климт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поседовао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демонстрирају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Болшеове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ритмичке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орнаменталне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принципе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лепота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еволуира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сексуалне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селекције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универзум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морфолошки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повезан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„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арабеском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stav Klimt Poljubac 190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14356"/>
            <a:ext cx="5133594" cy="5072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78645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/>
              <a:t>Густав Климт, </a:t>
            </a:r>
            <a:r>
              <a:rPr lang="sr-Cyrl-RS" b="1" i="1" dirty="0" smtClean="0"/>
              <a:t>Пољубац</a:t>
            </a:r>
            <a:r>
              <a:rPr lang="sr-Cyrl-RS" dirty="0" smtClean="0"/>
              <a:t>, 1908.</a:t>
            </a:r>
            <a:endParaRPr lang="en-US" dirty="0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357818" y="0"/>
            <a:ext cx="37861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Стилски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Климт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спровео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монистичко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јединство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путем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његових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декоративних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патерна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базирани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подељеним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биолошким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микроскопским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формама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ћелија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ткива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Изнад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Климтове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оплођене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јајне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ћелије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мушке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ћелије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исказао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Пољупцу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приказују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ћелијски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афинитет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сексуалну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ћелијску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љубав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Хекел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описује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извор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живота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људске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душе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показују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фундаменталну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снагу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привлачења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делу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магнетизам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хемијску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повезаност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такве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Климтове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фигуре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Пољупцу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позициониране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споју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Земље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космоса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прокреација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Болшеова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прослављена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љубав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регулише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нашу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позицију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соларном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систему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5857884" cy="57864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1600" dirty="0" err="1" smtClean="0"/>
              <a:t>Самоуки</a:t>
            </a:r>
            <a:r>
              <a:rPr lang="en-US" sz="1600" dirty="0" smtClean="0"/>
              <a:t> </a:t>
            </a:r>
            <a:r>
              <a:rPr lang="en-US" sz="1600" dirty="0" err="1" smtClean="0"/>
              <a:t>уметник</a:t>
            </a:r>
            <a:r>
              <a:rPr lang="en-US" sz="1600" dirty="0" smtClean="0"/>
              <a:t> и </a:t>
            </a:r>
            <a:r>
              <a:rPr lang="en-US" sz="1600" dirty="0" err="1" smtClean="0"/>
              <a:t>филозоф</a:t>
            </a:r>
            <a:r>
              <a:rPr lang="en-US" sz="1600" dirty="0" smtClean="0"/>
              <a:t>, </a:t>
            </a:r>
            <a:r>
              <a:rPr lang="en-US" sz="1600" dirty="0" err="1" smtClean="0"/>
              <a:t>Џорџ</a:t>
            </a:r>
            <a:r>
              <a:rPr lang="en-US" sz="1600" dirty="0" smtClean="0"/>
              <a:t> </a:t>
            </a:r>
            <a:r>
              <a:rPr lang="en-US" sz="1600" dirty="0" err="1" smtClean="0"/>
              <a:t>Фредерик</a:t>
            </a:r>
            <a:r>
              <a:rPr lang="en-US" sz="1600" dirty="0" smtClean="0"/>
              <a:t> </a:t>
            </a:r>
            <a:r>
              <a:rPr lang="en-US" sz="1600" dirty="0" err="1" smtClean="0"/>
              <a:t>Вотс</a:t>
            </a:r>
            <a:r>
              <a:rPr lang="en-US" sz="1600" b="1" dirty="0" smtClean="0"/>
              <a:t> </a:t>
            </a:r>
            <a:r>
              <a:rPr lang="en-US" sz="1600" dirty="0" err="1" smtClean="0"/>
              <a:t>тежио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у </a:t>
            </a:r>
            <a:r>
              <a:rPr lang="en-US" sz="1600" dirty="0" err="1" smtClean="0"/>
              <a:t>уметности</a:t>
            </a:r>
            <a:r>
              <a:rPr lang="en-US" sz="1600" dirty="0" smtClean="0"/>
              <a:t> </a:t>
            </a:r>
            <a:r>
              <a:rPr lang="en-US" sz="1600" dirty="0" err="1" smtClean="0"/>
              <a:t>да</a:t>
            </a:r>
            <a:r>
              <a:rPr lang="en-US" sz="1600" dirty="0" smtClean="0"/>
              <a:t> </a:t>
            </a:r>
            <a:r>
              <a:rPr lang="en-US" sz="1600" dirty="0" err="1" smtClean="0"/>
              <a:t>створи</a:t>
            </a:r>
            <a:r>
              <a:rPr lang="en-US" sz="1600" dirty="0" smtClean="0"/>
              <a:t> </a:t>
            </a:r>
            <a:r>
              <a:rPr lang="en-US" sz="1600" dirty="0" err="1" smtClean="0"/>
              <a:t>јединствени</a:t>
            </a:r>
            <a:r>
              <a:rPr lang="en-US" sz="1600" dirty="0" smtClean="0"/>
              <a:t> </a:t>
            </a:r>
            <a:r>
              <a:rPr lang="en-US" sz="1600" dirty="0" err="1" smtClean="0"/>
              <a:t>језик</a:t>
            </a:r>
            <a:r>
              <a:rPr lang="en-US" sz="1600" dirty="0" smtClean="0"/>
              <a:t> </a:t>
            </a:r>
            <a:r>
              <a:rPr lang="en-US" sz="1600" dirty="0" err="1" smtClean="0"/>
              <a:t>који</a:t>
            </a:r>
            <a:r>
              <a:rPr lang="en-US" sz="1600" dirty="0" smtClean="0"/>
              <a:t> </a:t>
            </a:r>
            <a:r>
              <a:rPr lang="en-US" sz="1600" dirty="0" err="1" smtClean="0"/>
              <a:t>ће</a:t>
            </a:r>
            <a:r>
              <a:rPr lang="en-US" sz="1600" dirty="0" smtClean="0"/>
              <a:t> </a:t>
            </a:r>
            <a:r>
              <a:rPr lang="en-US" sz="1600" dirty="0" err="1" smtClean="0"/>
              <a:t>се</a:t>
            </a:r>
            <a:r>
              <a:rPr lang="en-US" sz="1600" dirty="0" smtClean="0"/>
              <a:t> </a:t>
            </a:r>
            <a:r>
              <a:rPr lang="en-US" sz="1600" dirty="0" err="1" smtClean="0"/>
              <a:t>обраћати</a:t>
            </a:r>
            <a:r>
              <a:rPr lang="en-US" sz="1600" dirty="0" smtClean="0"/>
              <a:t> </a:t>
            </a:r>
            <a:r>
              <a:rPr lang="en-US" sz="1600" dirty="0" err="1" smtClean="0"/>
              <a:t>темпоралној</a:t>
            </a:r>
            <a:r>
              <a:rPr lang="en-US" sz="1600" dirty="0" smtClean="0"/>
              <a:t> </a:t>
            </a:r>
            <a:r>
              <a:rPr lang="en-US" sz="1600" dirty="0" err="1" smtClean="0"/>
              <a:t>дизоријентисаности</a:t>
            </a:r>
            <a:r>
              <a:rPr lang="en-US" sz="1600" dirty="0" smtClean="0"/>
              <a:t> </a:t>
            </a:r>
            <a:r>
              <a:rPr lang="en-US" sz="1600" dirty="0" err="1" smtClean="0"/>
              <a:t>узрокованој</a:t>
            </a:r>
            <a:r>
              <a:rPr lang="en-US" sz="1600" dirty="0" smtClean="0"/>
              <a:t> </a:t>
            </a:r>
            <a:r>
              <a:rPr lang="en-US" sz="1600" dirty="0" err="1" smtClean="0"/>
              <a:t>Дарвиновом</a:t>
            </a:r>
            <a:r>
              <a:rPr lang="en-US" sz="1600" dirty="0" smtClean="0"/>
              <a:t> </a:t>
            </a:r>
            <a:r>
              <a:rPr lang="en-US" sz="1600" dirty="0" err="1" smtClean="0"/>
              <a:t>теоријом</a:t>
            </a:r>
            <a:r>
              <a:rPr lang="en-US" sz="1600" dirty="0" smtClean="0"/>
              <a:t> </a:t>
            </a:r>
            <a:r>
              <a:rPr lang="en-US" sz="1600" dirty="0" err="1" smtClean="0"/>
              <a:t>еволуције</a:t>
            </a:r>
            <a:r>
              <a:rPr lang="en-US" sz="1600" dirty="0" smtClean="0"/>
              <a:t> и </a:t>
            </a:r>
            <a:r>
              <a:rPr lang="en-US" sz="1600" dirty="0" err="1" smtClean="0"/>
              <a:t>убрзаним</a:t>
            </a:r>
            <a:r>
              <a:rPr lang="en-US" sz="1600" dirty="0" smtClean="0"/>
              <a:t> </a:t>
            </a:r>
            <a:r>
              <a:rPr lang="en-US" sz="1600" dirty="0" err="1" smtClean="0"/>
              <a:t>ширењем</a:t>
            </a:r>
            <a:r>
              <a:rPr lang="en-US" sz="1600" dirty="0" smtClean="0"/>
              <a:t> </a:t>
            </a:r>
            <a:r>
              <a:rPr lang="en-US" sz="1600" dirty="0" err="1" smtClean="0"/>
              <a:t>модерне</a:t>
            </a:r>
            <a:r>
              <a:rPr lang="en-US" sz="1600" dirty="0" smtClean="0"/>
              <a:t> </a:t>
            </a:r>
            <a:r>
              <a:rPr lang="en-US" sz="1600" dirty="0" err="1" smtClean="0"/>
              <a:t>технологије</a:t>
            </a:r>
            <a:r>
              <a:rPr lang="en-US" sz="1600" dirty="0" smtClean="0"/>
              <a:t>. </a:t>
            </a:r>
            <a:r>
              <a:rPr lang="en-US" sz="1600" dirty="0" err="1" smtClean="0"/>
              <a:t>Тема</a:t>
            </a:r>
            <a:r>
              <a:rPr lang="en-US" sz="1600" dirty="0" smtClean="0"/>
              <a:t> </a:t>
            </a:r>
            <a:r>
              <a:rPr lang="en-US" sz="1600" dirty="0" err="1" smtClean="0"/>
              <a:t>његових</a:t>
            </a:r>
            <a:r>
              <a:rPr lang="en-US" sz="1600" dirty="0" smtClean="0"/>
              <a:t> </a:t>
            </a:r>
            <a:r>
              <a:rPr lang="en-US" sz="1600" dirty="0" err="1" smtClean="0"/>
              <a:t>слика</a:t>
            </a:r>
            <a:r>
              <a:rPr lang="en-US" sz="1600" dirty="0" smtClean="0"/>
              <a:t> </a:t>
            </a:r>
            <a:r>
              <a:rPr lang="en-US" sz="1600" dirty="0" err="1" smtClean="0"/>
              <a:t>био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епски</a:t>
            </a:r>
            <a:r>
              <a:rPr lang="en-US" sz="1600" dirty="0" smtClean="0"/>
              <a:t> </a:t>
            </a:r>
            <a:r>
              <a:rPr lang="en-US" sz="1600" dirty="0" err="1" smtClean="0"/>
              <a:t>круг</a:t>
            </a:r>
            <a:r>
              <a:rPr lang="en-US" sz="1600" dirty="0" smtClean="0"/>
              <a:t> </a:t>
            </a:r>
            <a:r>
              <a:rPr lang="en-US" sz="1600" dirty="0" err="1" smtClean="0"/>
              <a:t>који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сучељавао</a:t>
            </a:r>
            <a:r>
              <a:rPr lang="en-US" sz="1600" dirty="0" smtClean="0"/>
              <a:t> </a:t>
            </a:r>
            <a:r>
              <a:rPr lang="en-US" sz="1600" dirty="0" err="1" smtClean="0"/>
              <a:t>заједно</a:t>
            </a:r>
            <a:r>
              <a:rPr lang="en-US" sz="1600" dirty="0" smtClean="0"/>
              <a:t> </a:t>
            </a:r>
            <a:r>
              <a:rPr lang="en-US" sz="1600" dirty="0" err="1" smtClean="0"/>
              <a:t>духовне</a:t>
            </a:r>
            <a:r>
              <a:rPr lang="en-US" sz="1600" dirty="0" smtClean="0"/>
              <a:t>, </a:t>
            </a:r>
            <a:r>
              <a:rPr lang="en-US" sz="1600" dirty="0" err="1" smtClean="0"/>
              <a:t>библијске</a:t>
            </a:r>
            <a:r>
              <a:rPr lang="en-US" sz="1600" dirty="0" smtClean="0"/>
              <a:t> и </a:t>
            </a:r>
            <a:r>
              <a:rPr lang="en-US" sz="1600" dirty="0" err="1" smtClean="0"/>
              <a:t>научне</a:t>
            </a:r>
            <a:r>
              <a:rPr lang="en-US" sz="1600" dirty="0" smtClean="0"/>
              <a:t> </a:t>
            </a:r>
            <a:r>
              <a:rPr lang="en-US" sz="1600" dirty="0" err="1" smtClean="0"/>
              <a:t>идеје</a:t>
            </a:r>
            <a:r>
              <a:rPr lang="en-US" sz="1600" dirty="0" smtClean="0"/>
              <a:t>- </a:t>
            </a:r>
            <a:r>
              <a:rPr lang="en-US" sz="1600" dirty="0" err="1" smtClean="0"/>
              <a:t>то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био</a:t>
            </a:r>
            <a:r>
              <a:rPr lang="en-US" sz="1600" dirty="0" smtClean="0"/>
              <a:t> </a:t>
            </a:r>
            <a:r>
              <a:rPr lang="en-US" sz="1600" dirty="0" err="1" smtClean="0"/>
              <a:t>недовршен</a:t>
            </a:r>
            <a:r>
              <a:rPr lang="en-US" sz="1600" dirty="0" smtClean="0"/>
              <a:t> </a:t>
            </a:r>
            <a:r>
              <a:rPr lang="en-US" sz="1600" dirty="0" err="1" smtClean="0"/>
              <a:t>пројекат</a:t>
            </a:r>
            <a:r>
              <a:rPr lang="en-US" sz="1600" dirty="0" smtClean="0"/>
              <a:t> </a:t>
            </a:r>
            <a:r>
              <a:rPr lang="en-US" sz="1600" dirty="0" err="1" smtClean="0"/>
              <a:t>његове</a:t>
            </a:r>
            <a:r>
              <a:rPr lang="en-US" sz="1600" dirty="0" smtClean="0"/>
              <a:t> </a:t>
            </a:r>
            <a:r>
              <a:rPr lang="en-US" sz="1600" i="1" dirty="0" err="1" smtClean="0"/>
              <a:t>Куће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живота</a:t>
            </a:r>
            <a:r>
              <a:rPr lang="en-US" sz="1600" dirty="0" smtClean="0"/>
              <a:t>. </a:t>
            </a:r>
            <a:r>
              <a:rPr lang="en-US" sz="1600" dirty="0" err="1" smtClean="0"/>
              <a:t>Фрагменти</a:t>
            </a:r>
            <a:r>
              <a:rPr lang="en-US" sz="1600" dirty="0" smtClean="0"/>
              <a:t> </a:t>
            </a:r>
            <a:r>
              <a:rPr lang="en-US" sz="1600" dirty="0" err="1" smtClean="0"/>
              <a:t>ове</a:t>
            </a:r>
            <a:r>
              <a:rPr lang="en-US" sz="1600" dirty="0" smtClean="0"/>
              <a:t> </a:t>
            </a:r>
            <a:r>
              <a:rPr lang="en-US" sz="1600" dirty="0" err="1" smtClean="0"/>
              <a:t>шеме</a:t>
            </a:r>
            <a:r>
              <a:rPr lang="en-US" sz="1600" dirty="0" smtClean="0"/>
              <a:t> </a:t>
            </a:r>
            <a:r>
              <a:rPr lang="en-US" sz="1600" dirty="0" err="1" smtClean="0"/>
              <a:t>за</a:t>
            </a:r>
            <a:r>
              <a:rPr lang="en-US" sz="1600" dirty="0" smtClean="0"/>
              <a:t> </a:t>
            </a:r>
            <a:r>
              <a:rPr lang="en-US" sz="1600" dirty="0" err="1" smtClean="0"/>
              <a:t>истраживање</a:t>
            </a:r>
            <a:r>
              <a:rPr lang="en-US" sz="1600" dirty="0" smtClean="0"/>
              <a:t> </a:t>
            </a:r>
            <a:r>
              <a:rPr lang="en-US" sz="1600" dirty="0" err="1" smtClean="0"/>
              <a:t>порекла</a:t>
            </a:r>
            <a:r>
              <a:rPr lang="en-US" sz="1600" dirty="0" smtClean="0"/>
              <a:t> </a:t>
            </a:r>
            <a:r>
              <a:rPr lang="en-US" sz="1600" dirty="0" err="1" smtClean="0"/>
              <a:t>живота</a:t>
            </a:r>
            <a:r>
              <a:rPr lang="en-US" sz="1600" dirty="0" smtClean="0"/>
              <a:t> </a:t>
            </a:r>
            <a:r>
              <a:rPr lang="en-US" sz="1600" dirty="0" err="1" smtClean="0"/>
              <a:t>излагани</a:t>
            </a:r>
            <a:r>
              <a:rPr lang="en-US" sz="1600" dirty="0" smtClean="0"/>
              <a:t> </a:t>
            </a:r>
            <a:r>
              <a:rPr lang="en-US" sz="1600" dirty="0" err="1" smtClean="0"/>
              <a:t>су</a:t>
            </a:r>
            <a:r>
              <a:rPr lang="en-US" sz="1600" dirty="0" smtClean="0"/>
              <a:t> и </a:t>
            </a:r>
            <a:r>
              <a:rPr lang="en-US" sz="1600" dirty="0" err="1" smtClean="0"/>
              <a:t>ван</a:t>
            </a:r>
            <a:r>
              <a:rPr lang="en-US" sz="1600" dirty="0" smtClean="0"/>
              <a:t> </a:t>
            </a:r>
            <a:r>
              <a:rPr lang="en-US" sz="1600" dirty="0" err="1" smtClean="0"/>
              <a:t>Енглеске</a:t>
            </a:r>
            <a:r>
              <a:rPr lang="en-US" sz="1600" dirty="0" smtClean="0"/>
              <a:t>, у </a:t>
            </a:r>
            <a:r>
              <a:rPr lang="en-US" sz="1600" dirty="0" err="1" smtClean="0"/>
              <a:t>Европи</a:t>
            </a:r>
            <a:r>
              <a:rPr lang="en-US" sz="1600" dirty="0" smtClean="0"/>
              <a:t> и САД-у и </a:t>
            </a:r>
            <a:r>
              <a:rPr lang="en-US" sz="1600" dirty="0" err="1" smtClean="0"/>
              <a:t>имали</a:t>
            </a:r>
            <a:r>
              <a:rPr lang="en-US" sz="1600" dirty="0" smtClean="0"/>
              <a:t> </a:t>
            </a:r>
            <a:r>
              <a:rPr lang="en-US" sz="1600" dirty="0" err="1" smtClean="0"/>
              <a:t>су</a:t>
            </a:r>
            <a:r>
              <a:rPr lang="en-US" sz="1600" dirty="0" smtClean="0"/>
              <a:t> </a:t>
            </a:r>
            <a:r>
              <a:rPr lang="en-US" sz="1600" dirty="0" err="1" smtClean="0"/>
              <a:t>великог</a:t>
            </a:r>
            <a:r>
              <a:rPr lang="en-US" sz="1600" dirty="0" smtClean="0"/>
              <a:t> </a:t>
            </a:r>
            <a:r>
              <a:rPr lang="en-US" sz="1600" dirty="0" err="1" smtClean="0"/>
              <a:t>утицаја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развој</a:t>
            </a:r>
            <a:r>
              <a:rPr lang="en-US" sz="1600" dirty="0" smtClean="0"/>
              <a:t> </a:t>
            </a:r>
            <a:r>
              <a:rPr lang="en-US" sz="1600" dirty="0" err="1" smtClean="0"/>
              <a:t>модерне</a:t>
            </a:r>
            <a:r>
              <a:rPr lang="en-US" sz="1600" dirty="0" smtClean="0"/>
              <a:t> </a:t>
            </a:r>
            <a:r>
              <a:rPr lang="en-US" sz="1600" dirty="0" err="1" smtClean="0"/>
              <a:t>уметности</a:t>
            </a:r>
            <a:r>
              <a:rPr lang="en-US" sz="1600" dirty="0" smtClean="0"/>
              <a:t>.</a:t>
            </a:r>
            <a:endParaRPr lang="sr-Cyrl-RS" sz="1600" dirty="0" smtClean="0"/>
          </a:p>
          <a:p>
            <a:pPr algn="just"/>
            <a:r>
              <a:rPr lang="en-US" sz="1600" dirty="0" err="1" smtClean="0"/>
              <a:t>Вотс</a:t>
            </a:r>
            <a:r>
              <a:rPr lang="en-US" sz="1600" dirty="0" smtClean="0"/>
              <a:t> </a:t>
            </a:r>
            <a:r>
              <a:rPr lang="en-US" sz="1600" dirty="0" err="1" smtClean="0"/>
              <a:t>није</a:t>
            </a:r>
            <a:r>
              <a:rPr lang="en-US" sz="1600" dirty="0" smtClean="0"/>
              <a:t> </a:t>
            </a:r>
            <a:r>
              <a:rPr lang="en-US" sz="1600" dirty="0" err="1" smtClean="0"/>
              <a:t>био</a:t>
            </a:r>
            <a:r>
              <a:rPr lang="en-US" sz="1600" dirty="0" smtClean="0"/>
              <a:t> </a:t>
            </a:r>
            <a:r>
              <a:rPr lang="en-US" sz="1600" dirty="0" err="1" smtClean="0"/>
              <a:t>ни</a:t>
            </a:r>
            <a:r>
              <a:rPr lang="en-US" sz="1600" dirty="0" smtClean="0"/>
              <a:t> </a:t>
            </a:r>
            <a:r>
              <a:rPr lang="en-US" sz="1600" dirty="0" err="1" smtClean="0"/>
              <a:t>креациониста</a:t>
            </a:r>
            <a:r>
              <a:rPr lang="en-US" sz="1600" dirty="0" smtClean="0"/>
              <a:t> </a:t>
            </a:r>
            <a:r>
              <a:rPr lang="en-US" sz="1600" dirty="0" err="1" smtClean="0"/>
              <a:t>нити</a:t>
            </a:r>
            <a:r>
              <a:rPr lang="en-US" sz="1600" dirty="0" smtClean="0"/>
              <a:t> </a:t>
            </a:r>
            <a:r>
              <a:rPr lang="en-US" sz="1600" dirty="0" err="1" smtClean="0"/>
              <a:t>заклети</a:t>
            </a:r>
            <a:r>
              <a:rPr lang="en-US" sz="1600" dirty="0" smtClean="0"/>
              <a:t> </a:t>
            </a:r>
            <a:r>
              <a:rPr lang="en-US" sz="1600" dirty="0" err="1" smtClean="0"/>
              <a:t>Дарвиниста</a:t>
            </a:r>
            <a:r>
              <a:rPr lang="en-US" sz="1600" dirty="0" smtClean="0"/>
              <a:t>. </a:t>
            </a:r>
            <a:r>
              <a:rPr lang="en-US" sz="1600" dirty="0" err="1" smtClean="0"/>
              <a:t>До</a:t>
            </a:r>
            <a:r>
              <a:rPr lang="en-US" sz="1600" dirty="0" smtClean="0"/>
              <a:t> 1880. </a:t>
            </a:r>
            <a:r>
              <a:rPr lang="en-US" sz="1600" dirty="0" err="1" smtClean="0"/>
              <a:t>он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описивао</a:t>
            </a:r>
            <a:r>
              <a:rPr lang="en-US" sz="1600" dirty="0" smtClean="0"/>
              <a:t> </a:t>
            </a:r>
            <a:r>
              <a:rPr lang="en-US" sz="1600" dirty="0" err="1" smtClean="0"/>
              <a:t>себе</a:t>
            </a:r>
            <a:r>
              <a:rPr lang="en-US" sz="1600" dirty="0" smtClean="0"/>
              <a:t> </a:t>
            </a:r>
            <a:r>
              <a:rPr lang="en-US" sz="1600" dirty="0" err="1" smtClean="0"/>
              <a:t>теолошки</a:t>
            </a:r>
            <a:r>
              <a:rPr lang="en-US" sz="1600" dirty="0" smtClean="0"/>
              <a:t>, </a:t>
            </a:r>
            <a:r>
              <a:rPr lang="en-US" sz="1600" dirty="0" err="1" smtClean="0"/>
              <a:t>као</a:t>
            </a:r>
            <a:r>
              <a:rPr lang="en-US" sz="1600" dirty="0" smtClean="0"/>
              <a:t> </a:t>
            </a:r>
            <a:r>
              <a:rPr lang="en-US" sz="1600" dirty="0" err="1" smtClean="0"/>
              <a:t>деисту</a:t>
            </a:r>
            <a:r>
              <a:rPr lang="en-US" sz="1600" dirty="0" smtClean="0"/>
              <a:t>: </a:t>
            </a:r>
            <a:r>
              <a:rPr lang="en-US" sz="1600" dirty="0" err="1" smtClean="0"/>
              <a:t>оног</a:t>
            </a:r>
            <a:r>
              <a:rPr lang="en-US" sz="1600" dirty="0" smtClean="0"/>
              <a:t> </a:t>
            </a:r>
            <a:r>
              <a:rPr lang="en-US" sz="1600" dirty="0" err="1" smtClean="0"/>
              <a:t>који</a:t>
            </a:r>
            <a:r>
              <a:rPr lang="en-US" sz="1600" dirty="0" smtClean="0"/>
              <a:t> </a:t>
            </a:r>
            <a:r>
              <a:rPr lang="en-US" sz="1600" dirty="0" err="1" smtClean="0"/>
              <a:t>осећа</a:t>
            </a:r>
            <a:r>
              <a:rPr lang="en-US" sz="1600" dirty="0" smtClean="0"/>
              <a:t> </a:t>
            </a:r>
            <a:r>
              <a:rPr lang="en-US" sz="1600" dirty="0" err="1" smtClean="0"/>
              <a:t>везу</a:t>
            </a:r>
            <a:r>
              <a:rPr lang="en-US" sz="1600" dirty="0" smtClean="0"/>
              <a:t> </a:t>
            </a:r>
            <a:r>
              <a:rPr lang="en-US" sz="1600" dirty="0" err="1" smtClean="0"/>
              <a:t>са</a:t>
            </a:r>
            <a:r>
              <a:rPr lang="en-US" sz="1600" dirty="0" smtClean="0"/>
              <a:t> </a:t>
            </a:r>
            <a:r>
              <a:rPr lang="en-US" sz="1600" dirty="0" err="1" smtClean="0"/>
              <a:t>вишим</a:t>
            </a:r>
            <a:r>
              <a:rPr lang="en-US" sz="1600" dirty="0" smtClean="0"/>
              <a:t> </a:t>
            </a:r>
            <a:r>
              <a:rPr lang="en-US" sz="1600" dirty="0" err="1" smtClean="0"/>
              <a:t>постајањем</a:t>
            </a:r>
            <a:r>
              <a:rPr lang="en-US" sz="1600" dirty="0" smtClean="0"/>
              <a:t> </a:t>
            </a:r>
            <a:r>
              <a:rPr lang="en-US" sz="1600" dirty="0" err="1" smtClean="0"/>
              <a:t>без</a:t>
            </a:r>
            <a:r>
              <a:rPr lang="en-US" sz="1600" dirty="0" smtClean="0"/>
              <a:t> </a:t>
            </a:r>
            <a:r>
              <a:rPr lang="en-US" sz="1600" dirty="0" err="1" smtClean="0"/>
              <a:t>искључивог</a:t>
            </a:r>
            <a:r>
              <a:rPr lang="en-US" sz="1600" dirty="0" smtClean="0"/>
              <a:t> </a:t>
            </a:r>
            <a:r>
              <a:rPr lang="en-US" sz="1600" dirty="0" err="1" smtClean="0"/>
              <a:t>пристанка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било</a:t>
            </a:r>
            <a:r>
              <a:rPr lang="en-US" sz="1600" dirty="0" smtClean="0"/>
              <a:t> </a:t>
            </a:r>
            <a:r>
              <a:rPr lang="en-US" sz="1600" dirty="0" err="1" smtClean="0"/>
              <a:t>коју</a:t>
            </a:r>
            <a:r>
              <a:rPr lang="en-US" sz="1600" dirty="0" smtClean="0"/>
              <a:t> </a:t>
            </a:r>
            <a:r>
              <a:rPr lang="en-US" sz="1600" dirty="0" err="1" smtClean="0"/>
              <a:t>доктрину</a:t>
            </a:r>
            <a:r>
              <a:rPr lang="en-US" sz="1600" dirty="0" smtClean="0"/>
              <a:t>. </a:t>
            </a:r>
            <a:r>
              <a:rPr lang="en-US" sz="1600" dirty="0" err="1" smtClean="0"/>
              <a:t>Вотсов</a:t>
            </a:r>
            <a:r>
              <a:rPr lang="en-US" sz="1600" dirty="0" smtClean="0"/>
              <a:t> </a:t>
            </a:r>
            <a:r>
              <a:rPr lang="en-US" sz="1600" dirty="0" err="1" smtClean="0"/>
              <a:t>деизам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често</a:t>
            </a:r>
            <a:r>
              <a:rPr lang="en-US" sz="1600" dirty="0" smtClean="0"/>
              <a:t> </a:t>
            </a:r>
            <a:r>
              <a:rPr lang="en-US" sz="1600" dirty="0" err="1" smtClean="0"/>
              <a:t>био</a:t>
            </a:r>
            <a:r>
              <a:rPr lang="en-US" sz="1600" dirty="0" smtClean="0"/>
              <a:t> </a:t>
            </a:r>
            <a:r>
              <a:rPr lang="en-US" sz="1600" dirty="0" err="1" smtClean="0"/>
              <a:t>виђен</a:t>
            </a:r>
            <a:r>
              <a:rPr lang="en-US" sz="1600" dirty="0" smtClean="0"/>
              <a:t> </a:t>
            </a:r>
            <a:r>
              <a:rPr lang="en-US" sz="1600" dirty="0" err="1" smtClean="0"/>
              <a:t>као</a:t>
            </a:r>
            <a:r>
              <a:rPr lang="en-US" sz="1600" dirty="0" smtClean="0"/>
              <a:t> </a:t>
            </a:r>
            <a:r>
              <a:rPr lang="en-US" sz="1600" dirty="0" err="1" smtClean="0"/>
              <a:t>лични</a:t>
            </a:r>
            <a:r>
              <a:rPr lang="en-US" sz="1600" dirty="0" smtClean="0"/>
              <a:t> </a:t>
            </a:r>
            <a:r>
              <a:rPr lang="en-US" sz="1600" dirty="0" err="1" smtClean="0"/>
              <a:t>одговор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изазов</a:t>
            </a:r>
            <a:r>
              <a:rPr lang="en-US" sz="1600" dirty="0" smtClean="0"/>
              <a:t> </a:t>
            </a:r>
            <a:r>
              <a:rPr lang="en-US" sz="1600" dirty="0" err="1" smtClean="0"/>
              <a:t>који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представљала</a:t>
            </a:r>
            <a:r>
              <a:rPr lang="en-US" sz="1600" dirty="0" smtClean="0"/>
              <a:t> </a:t>
            </a:r>
            <a:r>
              <a:rPr lang="en-US" sz="1600" dirty="0" err="1" smtClean="0"/>
              <a:t>Дарвинова</a:t>
            </a:r>
            <a:r>
              <a:rPr lang="en-US" sz="1600" dirty="0" smtClean="0"/>
              <a:t> </a:t>
            </a:r>
            <a:r>
              <a:rPr lang="en-US" sz="1600" dirty="0" err="1" smtClean="0"/>
              <a:t>теорија</a:t>
            </a:r>
            <a:r>
              <a:rPr lang="en-US" sz="1600" dirty="0" smtClean="0"/>
              <a:t> </a:t>
            </a:r>
            <a:r>
              <a:rPr lang="en-US" sz="1600" dirty="0" err="1" smtClean="0"/>
              <a:t>природне</a:t>
            </a:r>
            <a:r>
              <a:rPr lang="en-US" sz="1600" dirty="0" smtClean="0"/>
              <a:t> </a:t>
            </a:r>
            <a:r>
              <a:rPr lang="en-US" sz="1600" dirty="0" err="1" smtClean="0"/>
              <a:t>селекције</a:t>
            </a:r>
            <a:r>
              <a:rPr lang="en-US" sz="1600" dirty="0" smtClean="0"/>
              <a:t>, и </a:t>
            </a:r>
            <a:r>
              <a:rPr lang="en-US" sz="1600" dirty="0" err="1" smtClean="0"/>
              <a:t>као</a:t>
            </a:r>
            <a:r>
              <a:rPr lang="en-US" sz="1600" dirty="0" smtClean="0"/>
              <a:t> </a:t>
            </a:r>
            <a:r>
              <a:rPr lang="en-US" sz="1600" dirty="0" err="1" smtClean="0"/>
              <a:t>компромис</a:t>
            </a:r>
            <a:r>
              <a:rPr lang="en-US" sz="1600" dirty="0" smtClean="0"/>
              <a:t> </a:t>
            </a:r>
            <a:r>
              <a:rPr lang="en-US" sz="1600" dirty="0" err="1" smtClean="0"/>
              <a:t>по</a:t>
            </a:r>
            <a:r>
              <a:rPr lang="en-US" sz="1600" dirty="0" smtClean="0"/>
              <a:t> </a:t>
            </a:r>
            <a:r>
              <a:rPr lang="en-US" sz="1600" dirty="0" err="1" smtClean="0"/>
              <a:t>коме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еволуција</a:t>
            </a:r>
            <a:r>
              <a:rPr lang="en-US" sz="1600" dirty="0" smtClean="0"/>
              <a:t> </a:t>
            </a:r>
            <a:r>
              <a:rPr lang="en-US" sz="1600" dirty="0" err="1" smtClean="0"/>
              <a:t>испланирана</a:t>
            </a:r>
            <a:r>
              <a:rPr lang="en-US" sz="1600" dirty="0" smtClean="0"/>
              <a:t> и </a:t>
            </a:r>
            <a:r>
              <a:rPr lang="en-US" sz="1600" dirty="0" err="1" smtClean="0"/>
              <a:t>усмеравана</a:t>
            </a:r>
            <a:r>
              <a:rPr lang="en-US" sz="1600" dirty="0" smtClean="0"/>
              <a:t> </a:t>
            </a:r>
            <a:r>
              <a:rPr lang="en-US" sz="1600" dirty="0" err="1" smtClean="0"/>
              <a:t>од</a:t>
            </a:r>
            <a:r>
              <a:rPr lang="en-US" sz="1600" dirty="0" smtClean="0"/>
              <a:t> </a:t>
            </a:r>
            <a:r>
              <a:rPr lang="en-US" sz="1600" dirty="0" err="1" smtClean="0"/>
              <a:t>стране</a:t>
            </a:r>
            <a:r>
              <a:rPr lang="en-US" sz="1600" dirty="0" smtClean="0"/>
              <a:t> </a:t>
            </a:r>
            <a:r>
              <a:rPr lang="en-US" sz="1600" dirty="0" err="1" smtClean="0"/>
              <a:t>силе</a:t>
            </a:r>
            <a:r>
              <a:rPr lang="en-US" sz="1600" dirty="0" smtClean="0"/>
              <a:t> </a:t>
            </a:r>
            <a:r>
              <a:rPr lang="en-US" sz="1600" dirty="0" err="1" smtClean="0"/>
              <a:t>провиђења</a:t>
            </a:r>
            <a:r>
              <a:rPr lang="en-US" sz="1600" dirty="0" smtClean="0"/>
              <a:t>. </a:t>
            </a:r>
            <a:r>
              <a:rPr lang="en-US" sz="1600" dirty="0" err="1" smtClean="0"/>
              <a:t>Он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ову</a:t>
            </a:r>
            <a:r>
              <a:rPr lang="en-US" sz="1600" dirty="0" smtClean="0"/>
              <a:t> </a:t>
            </a:r>
            <a:r>
              <a:rPr lang="en-US" sz="1600" dirty="0" err="1" smtClean="0"/>
              <a:t>идеју</a:t>
            </a:r>
            <a:r>
              <a:rPr lang="en-US" sz="1600" dirty="0" smtClean="0"/>
              <a:t> </a:t>
            </a:r>
            <a:r>
              <a:rPr lang="en-US" sz="1600" dirty="0" err="1" smtClean="0"/>
              <a:t>разрадио</a:t>
            </a:r>
            <a:r>
              <a:rPr lang="en-US" sz="1600" dirty="0" smtClean="0"/>
              <a:t> и </a:t>
            </a:r>
            <a:r>
              <a:rPr lang="en-US" sz="1600" dirty="0" err="1" smtClean="0"/>
              <a:t>пре</a:t>
            </a:r>
            <a:r>
              <a:rPr lang="en-US" sz="1600" dirty="0" smtClean="0"/>
              <a:t> </a:t>
            </a:r>
            <a:r>
              <a:rPr lang="en-US" sz="1600" dirty="0" err="1" smtClean="0"/>
              <a:t>изласка</a:t>
            </a:r>
            <a:r>
              <a:rPr lang="en-US" sz="1600" dirty="0" smtClean="0"/>
              <a:t> </a:t>
            </a:r>
            <a:r>
              <a:rPr lang="en-US" sz="1600" dirty="0" err="1" smtClean="0"/>
              <a:t>Дарвиновог</a:t>
            </a:r>
            <a:r>
              <a:rPr lang="en-US" sz="1600" dirty="0" smtClean="0"/>
              <a:t> </a:t>
            </a:r>
            <a:r>
              <a:rPr lang="en-US" sz="1600" dirty="0" err="1" smtClean="0"/>
              <a:t>дела</a:t>
            </a:r>
            <a:r>
              <a:rPr lang="en-US" sz="1600" dirty="0" smtClean="0"/>
              <a:t> </a:t>
            </a:r>
            <a:r>
              <a:rPr lang="en-US" sz="1600" i="1" dirty="0" smtClean="0"/>
              <a:t>О </a:t>
            </a:r>
            <a:r>
              <a:rPr lang="en-US" sz="1600" i="1" dirty="0" err="1" smtClean="0"/>
              <a:t>пореклу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врста</a:t>
            </a:r>
            <a:r>
              <a:rPr lang="en-US" sz="1600" dirty="0" smtClean="0"/>
              <a:t>, </a:t>
            </a:r>
            <a:r>
              <a:rPr lang="en-US" sz="1600" dirty="0" err="1" smtClean="0"/>
              <a:t>као</a:t>
            </a:r>
            <a:r>
              <a:rPr lang="en-US" sz="1600" dirty="0" smtClean="0"/>
              <a:t> </a:t>
            </a:r>
            <a:r>
              <a:rPr lang="en-US" sz="1600" dirty="0" err="1" smtClean="0"/>
              <a:t>одговор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b="1" i="1" dirty="0" err="1" smtClean="0"/>
              <a:t>Принципе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геологије</a:t>
            </a:r>
            <a:r>
              <a:rPr lang="en-US" sz="1600" i="1" dirty="0" smtClean="0"/>
              <a:t> </a:t>
            </a:r>
            <a:r>
              <a:rPr lang="en-US" sz="1600" dirty="0" smtClean="0"/>
              <a:t>(1830-1833) </a:t>
            </a:r>
            <a:r>
              <a:rPr lang="en-US" sz="1600" dirty="0" err="1" smtClean="0"/>
              <a:t>Чарлса</a:t>
            </a:r>
            <a:r>
              <a:rPr lang="en-US" sz="1600" dirty="0" smtClean="0"/>
              <a:t> </a:t>
            </a:r>
            <a:r>
              <a:rPr lang="en-US" sz="1600" dirty="0" err="1" smtClean="0"/>
              <a:t>Лајела</a:t>
            </a:r>
            <a:r>
              <a:rPr lang="en-US" sz="1600" dirty="0" smtClean="0"/>
              <a:t> и </a:t>
            </a:r>
            <a:r>
              <a:rPr lang="en-US" sz="1600" b="1" i="1" dirty="0" err="1" smtClean="0"/>
              <a:t>Трагова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природне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историје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стварања</a:t>
            </a:r>
            <a:r>
              <a:rPr lang="en-US" sz="1600" dirty="0" smtClean="0"/>
              <a:t> </a:t>
            </a:r>
            <a:r>
              <a:rPr lang="en-US" sz="1600" dirty="0" err="1" smtClean="0"/>
              <a:t>Роберта</a:t>
            </a:r>
            <a:r>
              <a:rPr lang="en-US" sz="1600" dirty="0" smtClean="0"/>
              <a:t> </a:t>
            </a:r>
            <a:r>
              <a:rPr lang="en-US" sz="1600" dirty="0" err="1" smtClean="0"/>
              <a:t>Чејмберса</a:t>
            </a:r>
            <a:r>
              <a:rPr lang="en-US" sz="1600" dirty="0" smtClean="0"/>
              <a:t> </a:t>
            </a:r>
            <a:r>
              <a:rPr lang="en-US" sz="1600" dirty="0" err="1" smtClean="0"/>
              <a:t>која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објављена</a:t>
            </a:r>
            <a:r>
              <a:rPr lang="en-US" sz="1600" dirty="0" smtClean="0"/>
              <a:t> </a:t>
            </a:r>
            <a:r>
              <a:rPr lang="en-US" sz="1600" dirty="0" err="1" smtClean="0"/>
              <a:t>анонимно</a:t>
            </a:r>
            <a:r>
              <a:rPr lang="en-US" sz="1600" dirty="0" smtClean="0"/>
              <a:t> 1844. и </a:t>
            </a:r>
            <a:r>
              <a:rPr lang="en-US" sz="1600" dirty="0" err="1" smtClean="0"/>
              <a:t>утицала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монументалну</a:t>
            </a:r>
            <a:r>
              <a:rPr lang="en-US" sz="1600" dirty="0" smtClean="0"/>
              <a:t> </a:t>
            </a:r>
            <a:r>
              <a:rPr lang="en-US" sz="1600" dirty="0" err="1" smtClean="0"/>
              <a:t>елегију</a:t>
            </a:r>
            <a:r>
              <a:rPr lang="en-US" sz="1600" dirty="0" smtClean="0"/>
              <a:t> </a:t>
            </a:r>
            <a:r>
              <a:rPr lang="en-US" sz="1600" dirty="0" err="1" smtClean="0"/>
              <a:t>Алфреда</a:t>
            </a:r>
            <a:r>
              <a:rPr lang="en-US" sz="1600" dirty="0" smtClean="0"/>
              <a:t> </a:t>
            </a:r>
            <a:r>
              <a:rPr lang="en-US" sz="1600" dirty="0" err="1" smtClean="0"/>
              <a:t>Тенисона</a:t>
            </a:r>
            <a:r>
              <a:rPr lang="en-US" sz="1600" dirty="0" smtClean="0"/>
              <a:t> </a:t>
            </a:r>
            <a:r>
              <a:rPr lang="en-US" sz="1600" b="1" i="1" dirty="0" smtClean="0"/>
              <a:t>In memoriam</a:t>
            </a:r>
            <a:r>
              <a:rPr lang="en-US" sz="1600" b="1" dirty="0" smtClean="0"/>
              <a:t> </a:t>
            </a:r>
            <a:r>
              <a:rPr lang="en-US" sz="1600" dirty="0" err="1" smtClean="0"/>
              <a:t>написану</a:t>
            </a:r>
            <a:r>
              <a:rPr lang="en-US" sz="1600" dirty="0" smtClean="0"/>
              <a:t> 1850. </a:t>
            </a:r>
            <a:r>
              <a:rPr lang="en-US" sz="1600" dirty="0" err="1" smtClean="0"/>
              <a:t>Ова</a:t>
            </a:r>
            <a:r>
              <a:rPr lang="en-US" sz="1600" dirty="0" smtClean="0"/>
              <a:t> </a:t>
            </a:r>
            <a:r>
              <a:rPr lang="en-US" sz="1600" dirty="0" err="1" smtClean="0"/>
              <a:t>поема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имала</a:t>
            </a:r>
            <a:r>
              <a:rPr lang="en-US" sz="1600" dirty="0" smtClean="0"/>
              <a:t> </a:t>
            </a:r>
            <a:r>
              <a:rPr lang="en-US" sz="1600" dirty="0" err="1" smtClean="0"/>
              <a:t>дубоки</a:t>
            </a:r>
            <a:r>
              <a:rPr lang="en-US" sz="1600" dirty="0" smtClean="0"/>
              <a:t> </a:t>
            </a:r>
            <a:r>
              <a:rPr lang="en-US" sz="1600" dirty="0" err="1" smtClean="0"/>
              <a:t>утицај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Вотса</a:t>
            </a:r>
            <a:r>
              <a:rPr lang="en-US" sz="1600" dirty="0" smtClean="0"/>
              <a:t> и </a:t>
            </a:r>
            <a:r>
              <a:rPr lang="en-US" sz="1600" dirty="0" err="1" smtClean="0"/>
              <a:t>сугерисала</a:t>
            </a:r>
            <a:r>
              <a:rPr lang="en-US" sz="1600" dirty="0" smtClean="0"/>
              <a:t> </a:t>
            </a:r>
            <a:r>
              <a:rPr lang="en-US" sz="1600" dirty="0" err="1" smtClean="0"/>
              <a:t>му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да</a:t>
            </a:r>
            <a:r>
              <a:rPr lang="en-US" sz="1600" dirty="0" smtClean="0"/>
              <a:t> </a:t>
            </a:r>
            <a:r>
              <a:rPr lang="en-US" sz="1600" dirty="0" err="1" smtClean="0"/>
              <a:t>ако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човек</a:t>
            </a:r>
            <a:r>
              <a:rPr lang="en-US" sz="1600" dirty="0" smtClean="0"/>
              <a:t> </a:t>
            </a:r>
            <a:r>
              <a:rPr lang="en-US" sz="1600" dirty="0" err="1" smtClean="0"/>
              <a:t>само</a:t>
            </a:r>
            <a:r>
              <a:rPr lang="en-US" sz="1600" dirty="0" smtClean="0"/>
              <a:t> </a:t>
            </a:r>
            <a:r>
              <a:rPr lang="en-US" sz="1600" dirty="0" err="1" smtClean="0"/>
              <a:t>један</a:t>
            </a:r>
            <a:r>
              <a:rPr lang="en-US" sz="1600" dirty="0" smtClean="0"/>
              <a:t> </a:t>
            </a:r>
            <a:r>
              <a:rPr lang="en-US" sz="1600" dirty="0" err="1" smtClean="0"/>
              <a:t>феномен</a:t>
            </a:r>
            <a:r>
              <a:rPr lang="en-US" sz="1600" dirty="0" smtClean="0"/>
              <a:t> </a:t>
            </a:r>
            <a:r>
              <a:rPr lang="en-US" sz="1600" dirty="0" err="1" smtClean="0"/>
              <a:t>који</a:t>
            </a:r>
            <a:r>
              <a:rPr lang="en-US" sz="1600" dirty="0" smtClean="0"/>
              <a:t> </a:t>
            </a:r>
            <a:r>
              <a:rPr lang="en-US" sz="1600" dirty="0" err="1" smtClean="0"/>
              <a:t>пролази</a:t>
            </a:r>
            <a:r>
              <a:rPr lang="en-US" sz="1600" dirty="0" smtClean="0"/>
              <a:t> у </a:t>
            </a:r>
            <a:r>
              <a:rPr lang="en-US" sz="1600" dirty="0" err="1" smtClean="0"/>
              <a:t>материјалистичком</a:t>
            </a:r>
            <a:r>
              <a:rPr lang="en-US" sz="1600" dirty="0" smtClean="0"/>
              <a:t> </a:t>
            </a:r>
            <a:r>
              <a:rPr lang="en-US" sz="1600" dirty="0" err="1" smtClean="0"/>
              <a:t>универзуму</a:t>
            </a:r>
            <a:r>
              <a:rPr lang="en-US" sz="1600" dirty="0" smtClean="0"/>
              <a:t>, </a:t>
            </a:r>
            <a:r>
              <a:rPr lang="en-US" sz="1600" dirty="0" err="1" smtClean="0"/>
              <a:t>онда</a:t>
            </a:r>
            <a:r>
              <a:rPr lang="en-US" sz="1600" dirty="0" smtClean="0"/>
              <a:t> </a:t>
            </a:r>
            <a:r>
              <a:rPr lang="en-US" sz="1600" dirty="0" err="1" smtClean="0"/>
              <a:t>одбрана</a:t>
            </a:r>
            <a:r>
              <a:rPr lang="en-US" sz="1600" dirty="0" smtClean="0"/>
              <a:t> </a:t>
            </a:r>
            <a:r>
              <a:rPr lang="en-US" sz="1600" dirty="0" err="1" smtClean="0"/>
              <a:t>духовног</a:t>
            </a:r>
            <a:r>
              <a:rPr lang="en-US" sz="1600" dirty="0" smtClean="0"/>
              <a:t> </a:t>
            </a:r>
            <a:r>
              <a:rPr lang="en-US" sz="1600" dirty="0" err="1" smtClean="0"/>
              <a:t>погледа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човечанство</a:t>
            </a:r>
            <a:r>
              <a:rPr lang="en-US" sz="1600" dirty="0" smtClean="0"/>
              <a:t> </a:t>
            </a:r>
            <a:r>
              <a:rPr lang="en-US" sz="1600" dirty="0" err="1" smtClean="0"/>
              <a:t>изгледа</a:t>
            </a:r>
            <a:r>
              <a:rPr lang="en-US" sz="1600" dirty="0" smtClean="0"/>
              <a:t> </a:t>
            </a:r>
            <a:r>
              <a:rPr lang="en-US" sz="1600" dirty="0" err="1" smtClean="0"/>
              <a:t>зависи</a:t>
            </a:r>
            <a:r>
              <a:rPr lang="en-US" sz="1600" dirty="0" smtClean="0"/>
              <a:t>  </a:t>
            </a:r>
            <a:r>
              <a:rPr lang="en-US" sz="1600" dirty="0" err="1" smtClean="0"/>
              <a:t>од</a:t>
            </a:r>
            <a:r>
              <a:rPr lang="en-US" sz="1600" dirty="0" smtClean="0"/>
              <a:t> </a:t>
            </a:r>
            <a:r>
              <a:rPr lang="en-US" sz="1600" dirty="0" err="1" smtClean="0"/>
              <a:t>појма</a:t>
            </a:r>
            <a:r>
              <a:rPr lang="en-US" sz="1600" dirty="0" smtClean="0"/>
              <a:t> </a:t>
            </a:r>
            <a:r>
              <a:rPr lang="en-US" sz="1600" dirty="0" err="1" smtClean="0"/>
              <a:t>бесмртности</a:t>
            </a:r>
            <a:r>
              <a:rPr lang="en-US" sz="1600" dirty="0" smtClean="0"/>
              <a:t> </a:t>
            </a:r>
            <a:r>
              <a:rPr lang="en-US" sz="1600" dirty="0" err="1" smtClean="0"/>
              <a:t>душе</a:t>
            </a:r>
            <a:r>
              <a:rPr lang="en-US" sz="1600" dirty="0" smtClean="0"/>
              <a:t>. </a:t>
            </a:r>
            <a:r>
              <a:rPr lang="en-US" sz="1600" dirty="0" err="1" smtClean="0"/>
              <a:t>Поред</a:t>
            </a:r>
            <a:r>
              <a:rPr lang="en-US" sz="1600" dirty="0" smtClean="0"/>
              <a:t> </a:t>
            </a:r>
            <a:r>
              <a:rPr lang="en-US" sz="1600" dirty="0" err="1" smtClean="0"/>
              <a:t>огромног</a:t>
            </a:r>
            <a:r>
              <a:rPr lang="en-US" sz="1600" dirty="0" smtClean="0"/>
              <a:t> </a:t>
            </a:r>
            <a:r>
              <a:rPr lang="en-US" sz="1600" dirty="0" err="1" smtClean="0"/>
              <a:t>дуга</a:t>
            </a:r>
            <a:r>
              <a:rPr lang="en-US" sz="1600" dirty="0" smtClean="0"/>
              <a:t> </a:t>
            </a:r>
            <a:r>
              <a:rPr lang="en-US" sz="1600" dirty="0" err="1" smtClean="0"/>
              <a:t>који</a:t>
            </a:r>
            <a:r>
              <a:rPr lang="en-US" sz="1600" dirty="0" smtClean="0"/>
              <a:t> </a:t>
            </a:r>
            <a:r>
              <a:rPr lang="en-US" sz="1600" dirty="0" err="1" smtClean="0"/>
              <a:t>полаже</a:t>
            </a:r>
            <a:r>
              <a:rPr lang="en-US" sz="1600" dirty="0" smtClean="0"/>
              <a:t> </a:t>
            </a:r>
            <a:r>
              <a:rPr lang="en-US" sz="1600" dirty="0" err="1" smtClean="0"/>
              <a:t>Тенисону</a:t>
            </a:r>
            <a:r>
              <a:rPr lang="en-US" sz="1600" dirty="0" smtClean="0"/>
              <a:t>, </a:t>
            </a:r>
            <a:r>
              <a:rPr lang="en-US" sz="1600" dirty="0" err="1" smtClean="0"/>
              <a:t>порекло</a:t>
            </a:r>
            <a:r>
              <a:rPr lang="en-US" sz="1600" dirty="0" smtClean="0"/>
              <a:t> </a:t>
            </a:r>
            <a:r>
              <a:rPr lang="en-US" sz="1600" dirty="0" err="1" smtClean="0"/>
              <a:t>његових</a:t>
            </a:r>
            <a:r>
              <a:rPr lang="en-US" sz="1600" dirty="0" smtClean="0"/>
              <a:t> </a:t>
            </a:r>
            <a:r>
              <a:rPr lang="en-US" sz="1600" dirty="0" err="1" smtClean="0"/>
              <a:t>идеја</a:t>
            </a:r>
            <a:r>
              <a:rPr lang="en-US" sz="1600" dirty="0" smtClean="0"/>
              <a:t> </a:t>
            </a:r>
            <a:r>
              <a:rPr lang="en-US" sz="1600" dirty="0" err="1" smtClean="0"/>
              <a:t>није</a:t>
            </a:r>
            <a:r>
              <a:rPr lang="en-US" sz="1600" dirty="0" smtClean="0"/>
              <a:t> </a:t>
            </a:r>
            <a:r>
              <a:rPr lang="en-US" sz="1600" dirty="0" err="1" smtClean="0"/>
              <a:t>баш</a:t>
            </a:r>
            <a:r>
              <a:rPr lang="en-US" sz="1600" dirty="0" smtClean="0"/>
              <a:t> </a:t>
            </a:r>
            <a:r>
              <a:rPr lang="en-US" sz="1600" dirty="0" err="1" smtClean="0"/>
              <a:t>најјасније</a:t>
            </a:r>
            <a:r>
              <a:rPr lang="en-US" sz="1600" dirty="0" smtClean="0"/>
              <a:t>. </a:t>
            </a:r>
            <a:r>
              <a:rPr lang="en-US" sz="1600" dirty="0" err="1" smtClean="0"/>
              <a:t>Уметник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често</a:t>
            </a:r>
            <a:r>
              <a:rPr lang="en-US" sz="1600" dirty="0" smtClean="0"/>
              <a:t> </a:t>
            </a:r>
            <a:r>
              <a:rPr lang="en-US" sz="1600" dirty="0" err="1" smtClean="0"/>
              <a:t>коментарисао</a:t>
            </a:r>
            <a:r>
              <a:rPr lang="en-US" sz="1600" dirty="0" smtClean="0"/>
              <a:t> у </a:t>
            </a:r>
            <a:r>
              <a:rPr lang="en-US" sz="1600" dirty="0" err="1" smtClean="0"/>
              <a:t>тајности</a:t>
            </a:r>
            <a:r>
              <a:rPr lang="en-US" sz="1600" dirty="0" smtClean="0"/>
              <a:t> </a:t>
            </a:r>
            <a:r>
              <a:rPr lang="en-US" sz="1600" dirty="0" err="1" smtClean="0"/>
              <a:t>ствари</a:t>
            </a:r>
            <a:r>
              <a:rPr lang="en-US" sz="1600" dirty="0" smtClean="0"/>
              <a:t> </a:t>
            </a:r>
            <a:r>
              <a:rPr lang="en-US" sz="1600" dirty="0" err="1" smtClean="0"/>
              <a:t>везане</a:t>
            </a:r>
            <a:r>
              <a:rPr lang="en-US" sz="1600" dirty="0" smtClean="0"/>
              <a:t> </a:t>
            </a:r>
            <a:r>
              <a:rPr lang="en-US" sz="1600" dirty="0" err="1" smtClean="0"/>
              <a:t>за</a:t>
            </a:r>
            <a:r>
              <a:rPr lang="en-US" sz="1600" dirty="0" smtClean="0"/>
              <a:t> </a:t>
            </a:r>
            <a:r>
              <a:rPr lang="en-US" sz="1600" dirty="0" err="1" smtClean="0"/>
              <a:t>еволуцију</a:t>
            </a:r>
            <a:r>
              <a:rPr lang="en-US" sz="1600" dirty="0" smtClean="0"/>
              <a:t>, </a:t>
            </a:r>
            <a:r>
              <a:rPr lang="en-US" sz="1600" dirty="0" err="1" smtClean="0"/>
              <a:t>свест</a:t>
            </a:r>
            <a:r>
              <a:rPr lang="en-US" sz="1600" dirty="0" smtClean="0"/>
              <a:t> и </a:t>
            </a:r>
            <a:r>
              <a:rPr lang="en-US" sz="1600" dirty="0" err="1" smtClean="0"/>
              <a:t>јединство</a:t>
            </a:r>
            <a:r>
              <a:rPr lang="en-US" sz="1600" dirty="0" smtClean="0"/>
              <a:t> </a:t>
            </a:r>
            <a:r>
              <a:rPr lang="en-US" sz="1600" dirty="0" err="1" smtClean="0"/>
              <a:t>науке</a:t>
            </a:r>
            <a:r>
              <a:rPr lang="en-US" sz="1600" dirty="0" smtClean="0"/>
              <a:t>, </a:t>
            </a:r>
            <a:r>
              <a:rPr lang="en-US" sz="1600" dirty="0" err="1" smtClean="0"/>
              <a:t>културе</a:t>
            </a:r>
            <a:r>
              <a:rPr lang="en-US" sz="1600" dirty="0" smtClean="0"/>
              <a:t> и </a:t>
            </a:r>
            <a:r>
              <a:rPr lang="en-US" sz="1600" dirty="0" err="1" smtClean="0"/>
              <a:t>духовних</a:t>
            </a:r>
            <a:r>
              <a:rPr lang="en-US" sz="1600" dirty="0" smtClean="0"/>
              <a:t> </a:t>
            </a:r>
            <a:r>
              <a:rPr lang="en-US" sz="1600" dirty="0" err="1" smtClean="0"/>
              <a:t>закона</a:t>
            </a:r>
            <a:r>
              <a:rPr lang="en-US" sz="1600" dirty="0" smtClean="0"/>
              <a:t>, </a:t>
            </a:r>
            <a:r>
              <a:rPr lang="en-US" sz="1600" dirty="0" err="1" smtClean="0"/>
              <a:t>али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ретко</a:t>
            </a:r>
            <a:r>
              <a:rPr lang="en-US" sz="1600" dirty="0" smtClean="0"/>
              <a:t> </a:t>
            </a:r>
            <a:r>
              <a:rPr lang="en-US" sz="1600" dirty="0" err="1" smtClean="0"/>
              <a:t>одавао</a:t>
            </a:r>
            <a:r>
              <a:rPr lang="en-US" sz="1600" dirty="0" smtClean="0"/>
              <a:t> </a:t>
            </a:r>
            <a:r>
              <a:rPr lang="en-US" sz="1600" dirty="0" err="1" smtClean="0"/>
              <a:t>почаст</a:t>
            </a:r>
            <a:r>
              <a:rPr lang="en-US" sz="1600" dirty="0" smtClean="0"/>
              <a:t> </a:t>
            </a:r>
            <a:r>
              <a:rPr lang="en-US" sz="1600" dirty="0" err="1" smtClean="0"/>
              <a:t>делима</a:t>
            </a:r>
            <a:r>
              <a:rPr lang="en-US" sz="1600" dirty="0" smtClean="0"/>
              <a:t> </a:t>
            </a:r>
            <a:r>
              <a:rPr lang="en-US" sz="1600" dirty="0" err="1" smtClean="0"/>
              <a:t>кој</a:t>
            </a:r>
            <a:r>
              <a:rPr lang="sr-Cyrl-RS" sz="1600" dirty="0" smtClean="0"/>
              <a:t>а</a:t>
            </a:r>
            <a:r>
              <a:rPr lang="en-US" sz="1600" dirty="0" smtClean="0"/>
              <a:t> </a:t>
            </a:r>
            <a:r>
              <a:rPr lang="en-US" sz="1600" dirty="0" err="1" smtClean="0"/>
              <a:t>су</a:t>
            </a:r>
            <a:r>
              <a:rPr lang="en-US" sz="1600" dirty="0" smtClean="0"/>
              <a:t> </a:t>
            </a:r>
            <a:r>
              <a:rPr lang="en-US" sz="1600" dirty="0" err="1" smtClean="0"/>
              <a:t>остварил</a:t>
            </a:r>
            <a:r>
              <a:rPr lang="sr-Cyrl-RS" sz="1600" dirty="0" smtClean="0"/>
              <a:t>а</a:t>
            </a:r>
            <a:r>
              <a:rPr lang="en-US" sz="1600" dirty="0" smtClean="0"/>
              <a:t> </a:t>
            </a:r>
            <a:r>
              <a:rPr lang="en-US" sz="1600" dirty="0" err="1" smtClean="0"/>
              <a:t>утицај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њега</a:t>
            </a:r>
            <a:r>
              <a:rPr lang="en-US" sz="1600" dirty="0" smtClean="0"/>
              <a:t>. </a:t>
            </a:r>
            <a:r>
              <a:rPr lang="en-US" sz="1600" dirty="0" err="1" smtClean="0"/>
              <a:t>Себе</a:t>
            </a:r>
            <a:r>
              <a:rPr lang="en-US" sz="1600" dirty="0" smtClean="0"/>
              <a:t> </a:t>
            </a:r>
            <a:r>
              <a:rPr lang="en-US" sz="1600" dirty="0" err="1" smtClean="0"/>
              <a:t>је</a:t>
            </a:r>
            <a:r>
              <a:rPr lang="en-US" sz="1600" dirty="0" smtClean="0"/>
              <a:t> </a:t>
            </a:r>
            <a:r>
              <a:rPr lang="en-US" sz="1600" dirty="0" err="1" smtClean="0"/>
              <a:t>више</a:t>
            </a:r>
            <a:r>
              <a:rPr lang="en-US" sz="1600" dirty="0" smtClean="0"/>
              <a:t> </a:t>
            </a:r>
            <a:r>
              <a:rPr lang="en-US" sz="1600" dirty="0" err="1" smtClean="0"/>
              <a:t>представљао</a:t>
            </a:r>
            <a:r>
              <a:rPr lang="en-US" sz="1600" dirty="0" smtClean="0"/>
              <a:t> </a:t>
            </a:r>
            <a:r>
              <a:rPr lang="en-US" sz="1600" dirty="0" err="1" smtClean="0"/>
              <a:t>као</a:t>
            </a:r>
            <a:r>
              <a:rPr lang="en-US" sz="1600" dirty="0" smtClean="0"/>
              <a:t> </a:t>
            </a:r>
            <a:r>
              <a:rPr lang="en-US" sz="1600" dirty="0" err="1" smtClean="0"/>
              <a:t>врсту</a:t>
            </a:r>
            <a:r>
              <a:rPr lang="en-US" sz="1600" dirty="0" smtClean="0"/>
              <a:t> </a:t>
            </a:r>
            <a:r>
              <a:rPr lang="en-US" sz="1600" dirty="0" err="1" smtClean="0"/>
              <a:t>пророка</a:t>
            </a:r>
            <a:r>
              <a:rPr lang="en-US" sz="1600" dirty="0" smtClean="0"/>
              <a:t>, </a:t>
            </a:r>
            <a:r>
              <a:rPr lang="en-US" sz="1600" dirty="0" err="1" smtClean="0"/>
              <a:t>него</a:t>
            </a:r>
            <a:r>
              <a:rPr lang="en-US" sz="1600" dirty="0" smtClean="0"/>
              <a:t> </a:t>
            </a:r>
            <a:r>
              <a:rPr lang="en-US" sz="1600" dirty="0" err="1" smtClean="0"/>
              <a:t>као</a:t>
            </a:r>
            <a:r>
              <a:rPr lang="en-US" sz="1600" dirty="0" smtClean="0"/>
              <a:t> </a:t>
            </a:r>
            <a:r>
              <a:rPr lang="en-US" sz="1600" dirty="0" err="1" smtClean="0"/>
              <a:t>присталицу</a:t>
            </a:r>
            <a:r>
              <a:rPr lang="en-US" sz="1600" dirty="0" smtClean="0"/>
              <a:t> </a:t>
            </a:r>
            <a:r>
              <a:rPr lang="en-US" sz="1600" dirty="0" err="1" smtClean="0"/>
              <a:t>било</a:t>
            </a:r>
            <a:r>
              <a:rPr lang="en-US" sz="1600" dirty="0" smtClean="0"/>
              <a:t> </a:t>
            </a:r>
            <a:r>
              <a:rPr lang="en-US" sz="1600" dirty="0" err="1" smtClean="0"/>
              <a:t>које</a:t>
            </a:r>
            <a:r>
              <a:rPr lang="en-US" sz="1600" dirty="0" smtClean="0"/>
              <a:t> </a:t>
            </a:r>
            <a:r>
              <a:rPr lang="en-US" sz="1600" dirty="0" err="1" smtClean="0"/>
              <a:t>доктрине</a:t>
            </a:r>
            <a:r>
              <a:rPr lang="en-US" sz="1600" dirty="0" smtClean="0"/>
              <a:t> </a:t>
            </a:r>
            <a:r>
              <a:rPr lang="en-US" sz="1600" dirty="0" err="1" smtClean="0"/>
              <a:t>или</a:t>
            </a:r>
            <a:r>
              <a:rPr lang="en-US" sz="1600" dirty="0" smtClean="0"/>
              <a:t> </a:t>
            </a:r>
            <a:r>
              <a:rPr lang="en-US" sz="1600" dirty="0" err="1" smtClean="0"/>
              <a:t>школе</a:t>
            </a:r>
            <a:r>
              <a:rPr lang="en-US" sz="1600" dirty="0" smtClean="0"/>
              <a:t> </a:t>
            </a:r>
            <a:r>
              <a:rPr lang="en-US" sz="1600" dirty="0" err="1" smtClean="0"/>
              <a:t>мишљења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 smtClean="0"/>
          </a:p>
          <a:p>
            <a:endParaRPr lang="sr-Cyrl-RS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7943848" cy="10715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b="1" dirty="0" smtClean="0"/>
              <a:t>Енглеска</a:t>
            </a:r>
            <a:r>
              <a:rPr lang="sr-Cyrl-RS" dirty="0" smtClean="0"/>
              <a:t> </a:t>
            </a:r>
            <a:r>
              <a:rPr lang="sr-Cyrl-RS" sz="3600" dirty="0" smtClean="0"/>
              <a:t>(Трансцедентални еволуционизам Џорџа Фредерика Вотса)</a:t>
            </a:r>
            <a:endParaRPr lang="en-US" sz="3600" dirty="0"/>
          </a:p>
        </p:txBody>
      </p:sp>
      <p:pic>
        <p:nvPicPr>
          <p:cNvPr id="5" name="Picture 4" descr="Watts_George_Frederi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428868"/>
            <a:ext cx="3045313" cy="3734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0826" y="6215082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Џ. Ф. Вотс (1817-1904)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3400" dirty="0" err="1" smtClean="0"/>
              <a:t>Кључна</a:t>
            </a:r>
            <a:r>
              <a:rPr lang="en-US" sz="3400" dirty="0" smtClean="0"/>
              <a:t> </a:t>
            </a:r>
            <a:r>
              <a:rPr lang="en-US" sz="3400" dirty="0" err="1" smtClean="0"/>
              <a:t>идеја</a:t>
            </a:r>
            <a:r>
              <a:rPr lang="en-US" sz="3400" dirty="0" smtClean="0"/>
              <a:t> </a:t>
            </a:r>
            <a:r>
              <a:rPr lang="en-US" sz="3400" dirty="0" err="1" smtClean="0"/>
              <a:t>која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провлачила</a:t>
            </a:r>
            <a:r>
              <a:rPr lang="en-US" sz="3400" dirty="0" smtClean="0"/>
              <a:t> </a:t>
            </a:r>
            <a:r>
              <a:rPr lang="en-US" sz="3400" dirty="0" err="1" smtClean="0"/>
              <a:t>кроз</a:t>
            </a:r>
            <a:r>
              <a:rPr lang="en-US" sz="3400" dirty="0" smtClean="0"/>
              <a:t> </a:t>
            </a:r>
            <a:r>
              <a:rPr lang="en-US" sz="3400" dirty="0" err="1" smtClean="0"/>
              <a:t>Вотсова</a:t>
            </a:r>
            <a:r>
              <a:rPr lang="en-US" sz="3400" dirty="0" smtClean="0"/>
              <a:t> </a:t>
            </a:r>
            <a:r>
              <a:rPr lang="en-US" sz="3400" dirty="0" err="1" smtClean="0"/>
              <a:t>размишљања</a:t>
            </a:r>
            <a:r>
              <a:rPr lang="en-US" sz="3400" dirty="0" smtClean="0"/>
              <a:t> </a:t>
            </a:r>
            <a:r>
              <a:rPr lang="en-US" sz="3400" dirty="0" err="1" smtClean="0"/>
              <a:t>била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та</a:t>
            </a:r>
            <a:r>
              <a:rPr lang="en-US" sz="3400" dirty="0" smtClean="0"/>
              <a:t> </a:t>
            </a:r>
            <a:r>
              <a:rPr lang="en-US" sz="3400" dirty="0" err="1" smtClean="0"/>
              <a:t>да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живот</a:t>
            </a:r>
            <a:r>
              <a:rPr lang="en-US" sz="3400" dirty="0" smtClean="0"/>
              <a:t> </a:t>
            </a:r>
            <a:r>
              <a:rPr lang="en-US" sz="3400" dirty="0" err="1" smtClean="0"/>
              <a:t>управљан</a:t>
            </a:r>
            <a:r>
              <a:rPr lang="en-US" sz="3400" dirty="0" smtClean="0"/>
              <a:t> </a:t>
            </a:r>
            <a:r>
              <a:rPr lang="en-US" sz="3400" dirty="0" err="1" smtClean="0"/>
              <a:t>имперсоналним</a:t>
            </a:r>
            <a:r>
              <a:rPr lang="en-US" sz="3400" dirty="0" smtClean="0"/>
              <a:t> </a:t>
            </a:r>
            <a:r>
              <a:rPr lang="en-US" sz="3400" dirty="0" err="1" smtClean="0"/>
              <a:t>мотивишућим</a:t>
            </a:r>
            <a:r>
              <a:rPr lang="en-US" sz="3400" dirty="0" smtClean="0"/>
              <a:t> </a:t>
            </a:r>
            <a:r>
              <a:rPr lang="en-US" sz="3400" dirty="0" err="1" smtClean="0"/>
              <a:t>снагама</a:t>
            </a:r>
            <a:r>
              <a:rPr lang="en-US" sz="3400" dirty="0" smtClean="0"/>
              <a:t>, </a:t>
            </a:r>
            <a:r>
              <a:rPr lang="en-US" sz="3400" dirty="0" err="1" smtClean="0"/>
              <a:t>мисао</a:t>
            </a:r>
            <a:r>
              <a:rPr lang="en-US" sz="3400" dirty="0" smtClean="0"/>
              <a:t> </a:t>
            </a:r>
            <a:r>
              <a:rPr lang="en-US" sz="3400" dirty="0" err="1" smtClean="0"/>
              <a:t>коју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вероватно</a:t>
            </a:r>
            <a:r>
              <a:rPr lang="en-US" sz="3400" dirty="0" smtClean="0"/>
              <a:t> </a:t>
            </a:r>
            <a:r>
              <a:rPr lang="en-US" sz="3400" dirty="0" err="1" smtClean="0"/>
              <a:t>преузео</a:t>
            </a:r>
            <a:r>
              <a:rPr lang="en-US" sz="3400" dirty="0" smtClean="0"/>
              <a:t> </a:t>
            </a:r>
            <a:r>
              <a:rPr lang="en-US" sz="3400" dirty="0" err="1" smtClean="0"/>
              <a:t>од</a:t>
            </a:r>
            <a:r>
              <a:rPr lang="en-US" sz="3400" dirty="0" smtClean="0"/>
              <a:t> </a:t>
            </a:r>
            <a:r>
              <a:rPr lang="en-US" sz="3400" dirty="0" err="1" smtClean="0"/>
              <a:t>Дарвина</a:t>
            </a:r>
            <a:r>
              <a:rPr lang="en-US" sz="3400" dirty="0" smtClean="0"/>
              <a:t> </a:t>
            </a:r>
            <a:r>
              <a:rPr lang="en-US" sz="3400" dirty="0" err="1" smtClean="0"/>
              <a:t>преко</a:t>
            </a:r>
            <a:r>
              <a:rPr lang="en-US" sz="3400" dirty="0" smtClean="0"/>
              <a:t> </a:t>
            </a:r>
            <a:r>
              <a:rPr lang="en-US" sz="3400" dirty="0" err="1" smtClean="0"/>
              <a:t>писања</a:t>
            </a:r>
            <a:r>
              <a:rPr lang="en-US" sz="3400" dirty="0" smtClean="0"/>
              <a:t> </a:t>
            </a:r>
            <a:r>
              <a:rPr lang="en-US" sz="3400" dirty="0" err="1" smtClean="0"/>
              <a:t>популарног</a:t>
            </a:r>
            <a:r>
              <a:rPr lang="en-US" sz="3400" dirty="0" smtClean="0"/>
              <a:t> </a:t>
            </a:r>
            <a:r>
              <a:rPr lang="en-US" sz="3400" dirty="0" err="1" smtClean="0"/>
              <a:t>мислиоца</a:t>
            </a:r>
            <a:r>
              <a:rPr lang="en-US" sz="3400" dirty="0" smtClean="0"/>
              <a:t> и </a:t>
            </a:r>
            <a:r>
              <a:rPr lang="en-US" sz="3400" dirty="0" err="1" smtClean="0"/>
              <a:t>журналисте</a:t>
            </a:r>
            <a:r>
              <a:rPr lang="en-US" sz="3400" dirty="0" smtClean="0"/>
              <a:t> </a:t>
            </a:r>
            <a:r>
              <a:rPr lang="en-US" sz="3400" dirty="0" err="1" smtClean="0"/>
              <a:t>Херберта</a:t>
            </a:r>
            <a:r>
              <a:rPr lang="en-US" sz="3400" dirty="0" smtClean="0"/>
              <a:t> </a:t>
            </a:r>
            <a:r>
              <a:rPr lang="en-US" sz="3400" dirty="0" err="1" smtClean="0"/>
              <a:t>Спенсера</a:t>
            </a:r>
            <a:r>
              <a:rPr lang="en-US" sz="3400" dirty="0" smtClean="0"/>
              <a:t>. </a:t>
            </a:r>
            <a:r>
              <a:rPr lang="en-US" sz="3400" dirty="0" err="1" smtClean="0"/>
              <a:t>Вотс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са</a:t>
            </a:r>
            <a:r>
              <a:rPr lang="en-US" sz="3400" dirty="0" smtClean="0"/>
              <a:t> </a:t>
            </a:r>
            <a:r>
              <a:rPr lang="en-US" sz="3400" dirty="0" err="1" smtClean="0"/>
              <a:t>Спенсером</a:t>
            </a:r>
            <a:r>
              <a:rPr lang="en-US" sz="3400" dirty="0" smtClean="0"/>
              <a:t> </a:t>
            </a:r>
            <a:r>
              <a:rPr lang="en-US" sz="3400" dirty="0" err="1" smtClean="0"/>
              <a:t>делио</a:t>
            </a:r>
            <a:r>
              <a:rPr lang="en-US" sz="3400" dirty="0" smtClean="0"/>
              <a:t> </a:t>
            </a:r>
            <a:r>
              <a:rPr lang="en-US" sz="3400" dirty="0" err="1" smtClean="0"/>
              <a:t>амбицију</a:t>
            </a:r>
            <a:r>
              <a:rPr lang="en-US" sz="3400" dirty="0" smtClean="0"/>
              <a:t> </a:t>
            </a:r>
            <a:r>
              <a:rPr lang="en-US" sz="3400" dirty="0" err="1" smtClean="0"/>
              <a:t>за</a:t>
            </a:r>
            <a:r>
              <a:rPr lang="en-US" sz="3400" dirty="0" smtClean="0"/>
              <a:t> </a:t>
            </a:r>
            <a:r>
              <a:rPr lang="en-US" sz="3400" dirty="0" err="1" smtClean="0"/>
              <a:t>образовањем</a:t>
            </a:r>
            <a:r>
              <a:rPr lang="en-US" sz="3400" dirty="0" smtClean="0"/>
              <a:t> </a:t>
            </a:r>
            <a:r>
              <a:rPr lang="en-US" sz="3400" dirty="0" err="1" smtClean="0"/>
              <a:t>свеобухватног</a:t>
            </a:r>
            <a:r>
              <a:rPr lang="en-US" sz="3400" dirty="0" smtClean="0"/>
              <a:t> </a:t>
            </a:r>
            <a:r>
              <a:rPr lang="en-US" sz="3400" dirty="0" err="1" smtClean="0"/>
              <a:t>филозофског</a:t>
            </a:r>
            <a:r>
              <a:rPr lang="en-US" sz="3400" dirty="0" smtClean="0"/>
              <a:t> </a:t>
            </a:r>
            <a:r>
              <a:rPr lang="en-US" sz="3400" dirty="0" err="1" smtClean="0"/>
              <a:t>система</a:t>
            </a:r>
            <a:r>
              <a:rPr lang="en-US" sz="3400" dirty="0" smtClean="0"/>
              <a:t> </a:t>
            </a:r>
            <a:r>
              <a:rPr lang="en-US" sz="3400" dirty="0" err="1" smtClean="0"/>
              <a:t>који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састајао</a:t>
            </a:r>
            <a:r>
              <a:rPr lang="en-US" sz="3400" dirty="0" smtClean="0"/>
              <a:t> </a:t>
            </a:r>
            <a:r>
              <a:rPr lang="en-US" sz="3400" dirty="0" err="1" smtClean="0"/>
              <a:t>од</a:t>
            </a:r>
            <a:r>
              <a:rPr lang="en-US" sz="3400" dirty="0" smtClean="0"/>
              <a:t> </a:t>
            </a:r>
            <a:r>
              <a:rPr lang="en-US" sz="3400" dirty="0" err="1" smtClean="0"/>
              <a:t>збуњујуће</a:t>
            </a:r>
            <a:r>
              <a:rPr lang="en-US" sz="3400" dirty="0" smtClean="0"/>
              <a:t> </a:t>
            </a:r>
            <a:r>
              <a:rPr lang="en-US" sz="3400" dirty="0" err="1" smtClean="0"/>
              <a:t>много</a:t>
            </a:r>
            <a:r>
              <a:rPr lang="en-US" sz="3400" dirty="0" smtClean="0"/>
              <a:t> </a:t>
            </a:r>
            <a:r>
              <a:rPr lang="en-US" sz="3400" dirty="0" err="1" smtClean="0"/>
              <a:t>извора</a:t>
            </a:r>
            <a:r>
              <a:rPr lang="en-US" sz="3400" dirty="0" smtClean="0"/>
              <a:t>. А. Н. </a:t>
            </a:r>
            <a:r>
              <a:rPr lang="en-US" sz="3400" dirty="0" err="1" smtClean="0"/>
              <a:t>Вилсон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описао</a:t>
            </a:r>
            <a:r>
              <a:rPr lang="en-US" sz="3400" dirty="0" smtClean="0"/>
              <a:t> </a:t>
            </a:r>
            <a:r>
              <a:rPr lang="en-US" sz="3400" dirty="0" err="1" smtClean="0"/>
              <a:t>утицај</a:t>
            </a:r>
            <a:r>
              <a:rPr lang="en-US" sz="3400" dirty="0" smtClean="0"/>
              <a:t> </a:t>
            </a:r>
            <a:r>
              <a:rPr lang="en-US" sz="3400" dirty="0" err="1" smtClean="0"/>
              <a:t>читања</a:t>
            </a:r>
            <a:r>
              <a:rPr lang="en-US" sz="3400" dirty="0" smtClean="0"/>
              <a:t> </a:t>
            </a:r>
            <a:r>
              <a:rPr lang="en-US" sz="3400" dirty="0" err="1" smtClean="0"/>
              <a:t>поглавља</a:t>
            </a:r>
            <a:r>
              <a:rPr lang="en-US" sz="3400" dirty="0" smtClean="0"/>
              <a:t> о </a:t>
            </a:r>
            <a:r>
              <a:rPr lang="en-US" sz="3400" dirty="0" err="1" smtClean="0"/>
              <a:t>закону</a:t>
            </a:r>
            <a:r>
              <a:rPr lang="en-US" sz="3400" dirty="0" smtClean="0"/>
              <a:t> </a:t>
            </a:r>
            <a:r>
              <a:rPr lang="en-US" sz="3400" dirty="0" err="1" smtClean="0"/>
              <a:t>еволуције</a:t>
            </a:r>
            <a:r>
              <a:rPr lang="en-US" sz="3400" dirty="0" smtClean="0"/>
              <a:t> </a:t>
            </a:r>
            <a:r>
              <a:rPr lang="en-US" sz="3400" dirty="0" err="1" smtClean="0"/>
              <a:t>из</a:t>
            </a:r>
            <a:r>
              <a:rPr lang="en-US" sz="3400" dirty="0" smtClean="0"/>
              <a:t> </a:t>
            </a:r>
            <a:r>
              <a:rPr lang="en-US" sz="3400" dirty="0" err="1" smtClean="0"/>
              <a:t>Спенсеровог</a:t>
            </a:r>
            <a:r>
              <a:rPr lang="en-US" sz="3400" dirty="0" smtClean="0"/>
              <a:t> </a:t>
            </a:r>
            <a:r>
              <a:rPr lang="en-US" sz="3400" i="1" dirty="0" err="1" smtClean="0"/>
              <a:t>Првог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принципа</a:t>
            </a:r>
            <a:r>
              <a:rPr lang="en-US" sz="3400" dirty="0" smtClean="0"/>
              <a:t> </a:t>
            </a:r>
            <a:r>
              <a:rPr lang="en-US" sz="3400" dirty="0" err="1" smtClean="0"/>
              <a:t>из</a:t>
            </a:r>
            <a:r>
              <a:rPr lang="en-US" sz="3400" dirty="0" smtClean="0"/>
              <a:t> 1862. „</a:t>
            </a:r>
            <a:r>
              <a:rPr lang="en-US" sz="3400" dirty="0" err="1" smtClean="0"/>
              <a:t>помало</a:t>
            </a:r>
            <a:r>
              <a:rPr lang="en-US" sz="3400" dirty="0" smtClean="0"/>
              <a:t> </a:t>
            </a:r>
            <a:r>
              <a:rPr lang="en-US" sz="3400" dirty="0" err="1" smtClean="0"/>
              <a:t>као</a:t>
            </a:r>
            <a:r>
              <a:rPr lang="en-US" sz="3400" dirty="0" smtClean="0"/>
              <a:t> </a:t>
            </a:r>
            <a:r>
              <a:rPr lang="en-US" sz="3400" dirty="0" err="1" smtClean="0"/>
              <a:t>доживљавање</a:t>
            </a:r>
            <a:r>
              <a:rPr lang="en-US" sz="3400" dirty="0" smtClean="0"/>
              <a:t> </a:t>
            </a:r>
            <a:r>
              <a:rPr lang="en-US" sz="3400" dirty="0" err="1" smtClean="0"/>
              <a:t>провиђења</a:t>
            </a:r>
            <a:r>
              <a:rPr lang="en-US" sz="3400" dirty="0" smtClean="0"/>
              <a:t>“. </a:t>
            </a:r>
            <a:r>
              <a:rPr lang="en-US" sz="3400" dirty="0" err="1" smtClean="0"/>
              <a:t>То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изјава</a:t>
            </a:r>
            <a:r>
              <a:rPr lang="en-US" sz="3400" dirty="0" smtClean="0"/>
              <a:t> </a:t>
            </a:r>
            <a:r>
              <a:rPr lang="en-US" sz="3400" dirty="0" err="1" smtClean="0"/>
              <a:t>која</a:t>
            </a:r>
            <a:r>
              <a:rPr lang="en-US" sz="3400" dirty="0" smtClean="0"/>
              <a:t> </a:t>
            </a:r>
            <a:r>
              <a:rPr lang="en-US" sz="3400" dirty="0" err="1" smtClean="0"/>
              <a:t>би</a:t>
            </a:r>
            <a:r>
              <a:rPr lang="en-US" sz="3400" dirty="0" smtClean="0"/>
              <a:t> </a:t>
            </a:r>
            <a:r>
              <a:rPr lang="en-US" sz="3400" dirty="0" err="1" smtClean="0"/>
              <a:t>могла</a:t>
            </a:r>
            <a:r>
              <a:rPr lang="en-US" sz="3400" dirty="0" smtClean="0"/>
              <a:t> </a:t>
            </a:r>
            <a:r>
              <a:rPr lang="en-US" sz="3400" dirty="0" err="1" smtClean="0"/>
              <a:t>да</a:t>
            </a:r>
            <a:r>
              <a:rPr lang="en-US" sz="3400" dirty="0" smtClean="0"/>
              <a:t> </a:t>
            </a:r>
            <a:r>
              <a:rPr lang="en-US" sz="3400" dirty="0" err="1" smtClean="0"/>
              <a:t>послужи</a:t>
            </a:r>
            <a:r>
              <a:rPr lang="en-US" sz="3400" dirty="0" smtClean="0"/>
              <a:t> и </a:t>
            </a:r>
            <a:r>
              <a:rPr lang="en-US" sz="3400" dirty="0" err="1" smtClean="0"/>
              <a:t>као</a:t>
            </a:r>
            <a:r>
              <a:rPr lang="en-US" sz="3400" dirty="0" smtClean="0"/>
              <a:t> </a:t>
            </a:r>
            <a:r>
              <a:rPr lang="en-US" sz="3400" dirty="0" err="1" smtClean="0"/>
              <a:t>максима</a:t>
            </a:r>
            <a:r>
              <a:rPr lang="en-US" sz="3400" dirty="0" smtClean="0"/>
              <a:t> у </a:t>
            </a:r>
            <a:r>
              <a:rPr lang="en-US" sz="3400" dirty="0" err="1" smtClean="0"/>
              <a:t>многим</a:t>
            </a:r>
            <a:r>
              <a:rPr lang="en-US" sz="3400" dirty="0" smtClean="0"/>
              <a:t> </a:t>
            </a:r>
            <a:r>
              <a:rPr lang="en-US" sz="3400" dirty="0" err="1" smtClean="0"/>
              <a:t>деловима</a:t>
            </a:r>
            <a:r>
              <a:rPr lang="en-US" sz="3400" dirty="0" smtClean="0"/>
              <a:t> </a:t>
            </a:r>
            <a:r>
              <a:rPr lang="en-US" sz="3400" dirty="0" err="1" smtClean="0"/>
              <a:t>Вотсовог</a:t>
            </a:r>
            <a:r>
              <a:rPr lang="en-US" sz="3400" dirty="0" smtClean="0"/>
              <a:t> </a:t>
            </a:r>
            <a:r>
              <a:rPr lang="en-US" sz="3400" dirty="0" err="1" smtClean="0"/>
              <a:t>живота</a:t>
            </a:r>
            <a:r>
              <a:rPr lang="en-US" sz="3400" dirty="0" smtClean="0"/>
              <a:t>. </a:t>
            </a:r>
            <a:r>
              <a:rPr lang="en-US" sz="3400" dirty="0" err="1" smtClean="0"/>
              <a:t>Спенсер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тај</a:t>
            </a:r>
            <a:r>
              <a:rPr lang="en-US" sz="3400" dirty="0" smtClean="0"/>
              <a:t> </a:t>
            </a:r>
            <a:r>
              <a:rPr lang="en-US" sz="3400" dirty="0" err="1" smtClean="0"/>
              <a:t>који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сковао</a:t>
            </a:r>
            <a:r>
              <a:rPr lang="en-US" sz="3400" dirty="0" smtClean="0"/>
              <a:t> </a:t>
            </a:r>
            <a:r>
              <a:rPr lang="en-US" sz="3400" dirty="0" err="1" smtClean="0"/>
              <a:t>термин</a:t>
            </a:r>
            <a:r>
              <a:rPr lang="en-US" sz="3400" dirty="0" smtClean="0"/>
              <a:t> „</a:t>
            </a:r>
            <a:r>
              <a:rPr lang="en-US" sz="3400" dirty="0" err="1" smtClean="0"/>
              <a:t>опстанак</a:t>
            </a:r>
            <a:r>
              <a:rPr lang="en-US" sz="3400" dirty="0" smtClean="0"/>
              <a:t> </a:t>
            </a:r>
            <a:r>
              <a:rPr lang="en-US" sz="3400" dirty="0" err="1" smtClean="0"/>
              <a:t>најспособнијих</a:t>
            </a:r>
            <a:r>
              <a:rPr lang="en-US" sz="3400" dirty="0" smtClean="0"/>
              <a:t>“, </a:t>
            </a:r>
            <a:r>
              <a:rPr lang="en-US" sz="3400" dirty="0" err="1" smtClean="0"/>
              <a:t>фразу</a:t>
            </a:r>
            <a:r>
              <a:rPr lang="en-US" sz="3400" dirty="0" smtClean="0"/>
              <a:t> </a:t>
            </a:r>
            <a:r>
              <a:rPr lang="en-US" sz="3400" dirty="0" err="1" smtClean="0"/>
              <a:t>коју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Вотс</a:t>
            </a:r>
            <a:r>
              <a:rPr lang="en-US" sz="3400" dirty="0" smtClean="0"/>
              <a:t> </a:t>
            </a:r>
            <a:r>
              <a:rPr lang="en-US" sz="3400" dirty="0" err="1" smtClean="0"/>
              <a:t>присвојио</a:t>
            </a:r>
            <a:r>
              <a:rPr lang="en-US" sz="3400" dirty="0" smtClean="0"/>
              <a:t>, </a:t>
            </a:r>
            <a:r>
              <a:rPr lang="en-US" sz="3400" dirty="0" err="1" smtClean="0"/>
              <a:t>једном</a:t>
            </a:r>
            <a:r>
              <a:rPr lang="en-US" sz="3400" dirty="0" smtClean="0"/>
              <a:t> </a:t>
            </a:r>
            <a:r>
              <a:rPr lang="en-US" sz="3400" dirty="0" err="1" smtClean="0"/>
              <a:t>приликом</a:t>
            </a:r>
            <a:r>
              <a:rPr lang="en-US" sz="3400" dirty="0" smtClean="0"/>
              <a:t> </a:t>
            </a:r>
            <a:r>
              <a:rPr lang="en-US" sz="3400" dirty="0" err="1" smtClean="0"/>
              <a:t>када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дефинисао</a:t>
            </a:r>
            <a:r>
              <a:rPr lang="en-US" sz="3400" dirty="0" smtClean="0"/>
              <a:t> </a:t>
            </a:r>
            <a:r>
              <a:rPr lang="en-US" sz="3400" dirty="0" err="1" smtClean="0"/>
              <a:t>ову</a:t>
            </a:r>
            <a:r>
              <a:rPr lang="en-US" sz="3400" dirty="0" smtClean="0"/>
              <a:t> </a:t>
            </a:r>
            <a:r>
              <a:rPr lang="en-US" sz="3400" dirty="0" err="1" smtClean="0"/>
              <a:t>борбу</a:t>
            </a:r>
            <a:r>
              <a:rPr lang="en-US" sz="3400" dirty="0" smtClean="0"/>
              <a:t> </a:t>
            </a:r>
            <a:r>
              <a:rPr lang="en-US" sz="3400" dirty="0" err="1" smtClean="0"/>
              <a:t>као</a:t>
            </a:r>
            <a:r>
              <a:rPr lang="en-US" sz="3400" dirty="0" smtClean="0"/>
              <a:t> „</a:t>
            </a:r>
            <a:r>
              <a:rPr lang="en-US" sz="3400" dirty="0" err="1" smtClean="0"/>
              <a:t>закон</a:t>
            </a:r>
            <a:r>
              <a:rPr lang="en-US" sz="3400" dirty="0" smtClean="0"/>
              <a:t> </a:t>
            </a:r>
            <a:r>
              <a:rPr lang="en-US" sz="3400" dirty="0" err="1" smtClean="0"/>
              <a:t>борбе</a:t>
            </a:r>
            <a:r>
              <a:rPr lang="en-US" sz="3400" dirty="0" smtClean="0"/>
              <a:t>“ у </a:t>
            </a:r>
            <a:r>
              <a:rPr lang="en-US" sz="3400" dirty="0" err="1" smtClean="0"/>
              <a:t>коме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индивидуе</a:t>
            </a:r>
            <a:r>
              <a:rPr lang="en-US" sz="3400" dirty="0" smtClean="0"/>
              <a:t>, </a:t>
            </a:r>
            <a:r>
              <a:rPr lang="en-US" sz="3400" dirty="0" err="1" smtClean="0"/>
              <a:t>групе</a:t>
            </a:r>
            <a:r>
              <a:rPr lang="en-US" sz="3400" dirty="0" smtClean="0"/>
              <a:t> и </a:t>
            </a:r>
            <a:r>
              <a:rPr lang="en-US" sz="3400" dirty="0" err="1" smtClean="0"/>
              <a:t>нације</a:t>
            </a:r>
            <a:r>
              <a:rPr lang="en-US" sz="3400" dirty="0" smtClean="0"/>
              <a:t> </a:t>
            </a:r>
            <a:r>
              <a:rPr lang="en-US" sz="3400" dirty="0" err="1" smtClean="0"/>
              <a:t>боре</a:t>
            </a:r>
            <a:r>
              <a:rPr lang="en-US" sz="3400" dirty="0" smtClean="0"/>
              <a:t> </a:t>
            </a:r>
            <a:r>
              <a:rPr lang="en-US" sz="3400" dirty="0" err="1" smtClean="0"/>
              <a:t>за</a:t>
            </a:r>
            <a:r>
              <a:rPr lang="en-US" sz="3400" dirty="0" smtClean="0"/>
              <a:t> </a:t>
            </a:r>
            <a:r>
              <a:rPr lang="en-US" sz="3400" dirty="0" err="1" smtClean="0"/>
              <a:t>реализовање</a:t>
            </a:r>
            <a:r>
              <a:rPr lang="en-US" sz="3400" dirty="0" smtClean="0"/>
              <a:t> </a:t>
            </a:r>
            <a:r>
              <a:rPr lang="en-US" sz="3400" dirty="0" err="1" smtClean="0"/>
              <a:t>сопственог</a:t>
            </a:r>
            <a:r>
              <a:rPr lang="en-US" sz="3400" dirty="0" smtClean="0"/>
              <a:t> </a:t>
            </a:r>
            <a:r>
              <a:rPr lang="en-US" sz="3400" dirty="0" err="1" smtClean="0"/>
              <a:t>идентитета</a:t>
            </a:r>
            <a:r>
              <a:rPr lang="en-US" sz="3400" dirty="0" smtClean="0"/>
              <a:t>. </a:t>
            </a:r>
            <a:r>
              <a:rPr lang="en-US" sz="3400" dirty="0" err="1" smtClean="0"/>
              <a:t>Обојица</a:t>
            </a:r>
            <a:r>
              <a:rPr lang="en-US" sz="3400" dirty="0" smtClean="0"/>
              <a:t> </a:t>
            </a:r>
            <a:r>
              <a:rPr lang="en-US" sz="3400" dirty="0" err="1" smtClean="0"/>
              <a:t>су</a:t>
            </a:r>
            <a:r>
              <a:rPr lang="en-US" sz="3400" dirty="0" smtClean="0"/>
              <a:t> </a:t>
            </a:r>
            <a:r>
              <a:rPr lang="en-US" sz="3400" dirty="0" err="1" smtClean="0"/>
              <a:t>схватала</a:t>
            </a:r>
            <a:r>
              <a:rPr lang="en-US" sz="3400" dirty="0" smtClean="0"/>
              <a:t> </a:t>
            </a:r>
            <a:r>
              <a:rPr lang="en-US" sz="3400" dirty="0" err="1" smtClean="0"/>
              <a:t>универзум</a:t>
            </a:r>
            <a:r>
              <a:rPr lang="en-US" sz="3400" dirty="0" smtClean="0"/>
              <a:t> </a:t>
            </a:r>
            <a:r>
              <a:rPr lang="en-US" sz="3400" dirty="0" err="1" smtClean="0"/>
              <a:t>као</a:t>
            </a:r>
            <a:r>
              <a:rPr lang="en-US" sz="3400" dirty="0" smtClean="0"/>
              <a:t> </a:t>
            </a:r>
            <a:r>
              <a:rPr lang="en-US" sz="3400" dirty="0" err="1" smtClean="0"/>
              <a:t>један</a:t>
            </a:r>
            <a:r>
              <a:rPr lang="en-US" sz="3400" dirty="0" smtClean="0"/>
              <a:t> </a:t>
            </a:r>
            <a:r>
              <a:rPr lang="en-US" sz="3400" dirty="0" err="1" smtClean="0"/>
              <a:t>амалгам</a:t>
            </a:r>
            <a:r>
              <a:rPr lang="en-US" sz="3400" dirty="0" smtClean="0"/>
              <a:t> </a:t>
            </a:r>
            <a:r>
              <a:rPr lang="en-US" sz="3400" dirty="0" err="1" smtClean="0"/>
              <a:t>који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одржавао</a:t>
            </a:r>
            <a:r>
              <a:rPr lang="en-US" sz="3400" dirty="0" smtClean="0"/>
              <a:t> </a:t>
            </a:r>
            <a:r>
              <a:rPr lang="en-US" sz="3400" dirty="0" err="1" smtClean="0"/>
              <a:t>конфликтне</a:t>
            </a:r>
            <a:r>
              <a:rPr lang="en-US" sz="3400" dirty="0" smtClean="0"/>
              <a:t> </a:t>
            </a:r>
            <a:r>
              <a:rPr lang="en-US" sz="3400" dirty="0" err="1" smtClean="0"/>
              <a:t>силе</a:t>
            </a:r>
            <a:r>
              <a:rPr lang="en-US" sz="3400" dirty="0" smtClean="0"/>
              <a:t>, </a:t>
            </a:r>
            <a:r>
              <a:rPr lang="en-US" sz="3400" dirty="0" err="1" smtClean="0"/>
              <a:t>које</a:t>
            </a:r>
            <a:r>
              <a:rPr lang="en-US" sz="3400" dirty="0" smtClean="0"/>
              <a:t> </a:t>
            </a:r>
            <a:r>
              <a:rPr lang="en-US" sz="3400" dirty="0" err="1" smtClean="0"/>
              <a:t>само</a:t>
            </a:r>
            <a:r>
              <a:rPr lang="en-US" sz="3400" dirty="0" smtClean="0"/>
              <a:t> </a:t>
            </a:r>
            <a:r>
              <a:rPr lang="en-US" sz="3400" dirty="0" err="1" smtClean="0"/>
              <a:t>еволуцијом</a:t>
            </a:r>
            <a:r>
              <a:rPr lang="en-US" sz="3400" dirty="0" smtClean="0"/>
              <a:t> и </a:t>
            </a:r>
            <a:r>
              <a:rPr lang="en-US" sz="3400" dirty="0" err="1" smtClean="0"/>
              <a:t>процесом</a:t>
            </a:r>
            <a:r>
              <a:rPr lang="en-US" sz="3400" dirty="0" smtClean="0"/>
              <a:t> </a:t>
            </a:r>
            <a:r>
              <a:rPr lang="en-US" sz="3400" dirty="0" err="1" smtClean="0"/>
              <a:t>борбе</a:t>
            </a:r>
            <a:r>
              <a:rPr lang="en-US" sz="3400" dirty="0" smtClean="0"/>
              <a:t> </a:t>
            </a:r>
            <a:r>
              <a:rPr lang="en-US" sz="3400" dirty="0" err="1" smtClean="0"/>
              <a:t>могу</a:t>
            </a:r>
            <a:r>
              <a:rPr lang="en-US" sz="3400" dirty="0" smtClean="0"/>
              <a:t> </a:t>
            </a:r>
            <a:r>
              <a:rPr lang="en-US" sz="3400" dirty="0" err="1" smtClean="0"/>
              <a:t>да</a:t>
            </a:r>
            <a:r>
              <a:rPr lang="en-US" sz="3400" dirty="0" smtClean="0"/>
              <a:t> </a:t>
            </a:r>
            <a:r>
              <a:rPr lang="en-US" sz="3400" dirty="0" err="1" smtClean="0"/>
              <a:t>достигну</a:t>
            </a:r>
            <a:r>
              <a:rPr lang="en-US" sz="3400" dirty="0" smtClean="0"/>
              <a:t> </a:t>
            </a:r>
            <a:r>
              <a:rPr lang="en-US" sz="3400" dirty="0" err="1" smtClean="0"/>
              <a:t>вишу</a:t>
            </a:r>
            <a:r>
              <a:rPr lang="en-US" sz="3400" dirty="0" smtClean="0"/>
              <a:t> </a:t>
            </a:r>
            <a:r>
              <a:rPr lang="en-US" sz="3400" dirty="0" err="1" smtClean="0"/>
              <a:t>синтезу</a:t>
            </a:r>
            <a:r>
              <a:rPr lang="en-US" sz="3400" dirty="0" smtClean="0"/>
              <a:t> </a:t>
            </a:r>
            <a:r>
              <a:rPr lang="en-US" sz="3400" dirty="0" err="1" smtClean="0"/>
              <a:t>материје</a:t>
            </a:r>
            <a:r>
              <a:rPr lang="en-US" sz="3400" dirty="0" smtClean="0"/>
              <a:t> и </a:t>
            </a:r>
            <a:r>
              <a:rPr lang="en-US" sz="3400" dirty="0" err="1" smtClean="0"/>
              <a:t>духа</a:t>
            </a:r>
            <a:r>
              <a:rPr lang="en-US" sz="3400" dirty="0" smtClean="0"/>
              <a:t>.</a:t>
            </a:r>
          </a:p>
          <a:p>
            <a:pPr algn="just">
              <a:buNone/>
            </a:pPr>
            <a:endParaRPr lang="en-US" sz="3400" dirty="0" smtClean="0"/>
          </a:p>
          <a:p>
            <a:pPr algn="just"/>
            <a:r>
              <a:rPr lang="en-US" sz="3400" dirty="0" err="1" smtClean="0"/>
              <a:t>Конкурент</a:t>
            </a:r>
            <a:r>
              <a:rPr lang="en-US" sz="3400" dirty="0" smtClean="0"/>
              <a:t> </a:t>
            </a:r>
            <a:r>
              <a:rPr lang="en-US" sz="3400" dirty="0" err="1" smtClean="0"/>
              <a:t>Вотсовој</a:t>
            </a:r>
            <a:r>
              <a:rPr lang="en-US" sz="3400" dirty="0" smtClean="0"/>
              <a:t> </a:t>
            </a:r>
            <a:r>
              <a:rPr lang="en-US" sz="3400" dirty="0" err="1" smtClean="0"/>
              <a:t>преокупацији</a:t>
            </a:r>
            <a:r>
              <a:rPr lang="en-US" sz="3400" dirty="0" smtClean="0"/>
              <a:t> </a:t>
            </a:r>
            <a:r>
              <a:rPr lang="en-US" sz="3400" dirty="0" err="1" smtClean="0"/>
              <a:t>мотивишућом</a:t>
            </a:r>
            <a:r>
              <a:rPr lang="en-US" sz="3400" dirty="0" smtClean="0"/>
              <a:t> и </a:t>
            </a:r>
            <a:r>
              <a:rPr lang="en-US" sz="3400" dirty="0" err="1" smtClean="0"/>
              <a:t>покрећујућом</a:t>
            </a:r>
            <a:r>
              <a:rPr lang="en-US" sz="3400" dirty="0" smtClean="0"/>
              <a:t> </a:t>
            </a:r>
            <a:r>
              <a:rPr lang="en-US" sz="3400" dirty="0" err="1" smtClean="0"/>
              <a:t>снагом</a:t>
            </a:r>
            <a:r>
              <a:rPr lang="en-US" sz="3400" dirty="0" smtClean="0"/>
              <a:t> и </a:t>
            </a:r>
            <a:r>
              <a:rPr lang="en-US" sz="3400" dirty="0" err="1" smtClean="0"/>
              <a:t>витализмом</a:t>
            </a:r>
            <a:r>
              <a:rPr lang="en-US" sz="3400" dirty="0" smtClean="0"/>
              <a:t> </a:t>
            </a:r>
            <a:r>
              <a:rPr lang="en-US" sz="3400" dirty="0" err="1" smtClean="0"/>
              <a:t>било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његово</a:t>
            </a:r>
            <a:r>
              <a:rPr lang="en-US" sz="3400" dirty="0" smtClean="0"/>
              <a:t> </a:t>
            </a:r>
            <a:r>
              <a:rPr lang="en-US" sz="3400" dirty="0" err="1" smtClean="0"/>
              <a:t>мистично</a:t>
            </a:r>
            <a:r>
              <a:rPr lang="en-US" sz="3400" dirty="0" smtClean="0"/>
              <a:t> </a:t>
            </a:r>
            <a:r>
              <a:rPr lang="en-US" sz="3400" dirty="0" err="1" smtClean="0"/>
              <a:t>веровање</a:t>
            </a:r>
            <a:r>
              <a:rPr lang="en-US" sz="3400" dirty="0" smtClean="0"/>
              <a:t> у </a:t>
            </a:r>
            <a:r>
              <a:rPr lang="en-US" sz="3400" dirty="0" err="1" smtClean="0"/>
              <a:t>трансцеденцију</a:t>
            </a:r>
            <a:r>
              <a:rPr lang="en-US" sz="3400" dirty="0" smtClean="0"/>
              <a:t> </a:t>
            </a:r>
            <a:r>
              <a:rPr lang="en-US" sz="3400" dirty="0" err="1" smtClean="0"/>
              <a:t>или</a:t>
            </a:r>
            <a:r>
              <a:rPr lang="en-US" sz="3400" dirty="0" smtClean="0"/>
              <a:t>, </a:t>
            </a:r>
            <a:r>
              <a:rPr lang="en-US" sz="3400" dirty="0" err="1" smtClean="0"/>
              <a:t>како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то</a:t>
            </a:r>
            <a:r>
              <a:rPr lang="en-US" sz="3400" dirty="0" smtClean="0"/>
              <a:t> </a:t>
            </a:r>
            <a:r>
              <a:rPr lang="en-US" sz="3400" dirty="0" err="1" smtClean="0"/>
              <a:t>називала</a:t>
            </a:r>
            <a:r>
              <a:rPr lang="en-US" sz="3400" dirty="0" smtClean="0"/>
              <a:t> </a:t>
            </a:r>
            <a:r>
              <a:rPr lang="en-US" sz="3400" dirty="0" err="1" smtClean="0"/>
              <a:t>његова</a:t>
            </a:r>
            <a:r>
              <a:rPr lang="en-US" sz="3400" dirty="0" smtClean="0"/>
              <a:t> </a:t>
            </a:r>
            <a:r>
              <a:rPr lang="en-US" sz="3400" dirty="0" err="1" smtClean="0"/>
              <a:t>жена</a:t>
            </a:r>
            <a:r>
              <a:rPr lang="en-US" sz="3400" dirty="0" smtClean="0"/>
              <a:t> </a:t>
            </a:r>
            <a:r>
              <a:rPr lang="en-US" sz="3400" dirty="0" err="1" smtClean="0"/>
              <a:t>Мери</a:t>
            </a:r>
            <a:r>
              <a:rPr lang="en-US" sz="3400" dirty="0" smtClean="0"/>
              <a:t>, </a:t>
            </a:r>
            <a:r>
              <a:rPr lang="en-US" sz="3400" dirty="0" err="1" smtClean="0"/>
              <a:t>прогрес</a:t>
            </a:r>
            <a:r>
              <a:rPr lang="en-US" sz="3400" dirty="0" smtClean="0"/>
              <a:t> </a:t>
            </a:r>
            <a:r>
              <a:rPr lang="en-US" sz="3400" dirty="0" err="1" smtClean="0"/>
              <a:t>спиритуалне</a:t>
            </a:r>
            <a:r>
              <a:rPr lang="en-US" sz="3400" dirty="0" smtClean="0"/>
              <a:t> </a:t>
            </a:r>
            <a:r>
              <a:rPr lang="en-US" sz="3400" dirty="0" err="1" smtClean="0"/>
              <a:t>стране</a:t>
            </a:r>
            <a:r>
              <a:rPr lang="en-US" sz="3400" dirty="0" smtClean="0"/>
              <a:t> </a:t>
            </a:r>
            <a:r>
              <a:rPr lang="en-US" sz="3400" dirty="0" err="1" smtClean="0"/>
              <a:t>људског</a:t>
            </a:r>
            <a:r>
              <a:rPr lang="en-US" sz="3400" dirty="0" smtClean="0"/>
              <a:t> </a:t>
            </a:r>
            <a:r>
              <a:rPr lang="en-US" sz="3400" dirty="0" err="1" smtClean="0"/>
              <a:t>мозга</a:t>
            </a:r>
            <a:r>
              <a:rPr lang="en-US" sz="3400" dirty="0" smtClean="0"/>
              <a:t>. </a:t>
            </a:r>
            <a:r>
              <a:rPr lang="en-US" sz="3400" dirty="0" err="1" smtClean="0"/>
              <a:t>Због</a:t>
            </a:r>
            <a:r>
              <a:rPr lang="en-US" sz="3400" dirty="0" smtClean="0"/>
              <a:t> </a:t>
            </a:r>
            <a:r>
              <a:rPr lang="en-US" sz="3400" dirty="0" err="1" smtClean="0"/>
              <a:t>тога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Вотсов</a:t>
            </a:r>
            <a:r>
              <a:rPr lang="en-US" sz="3400" dirty="0" smtClean="0"/>
              <a:t> </a:t>
            </a:r>
            <a:r>
              <a:rPr lang="en-US" sz="3400" dirty="0" err="1" smtClean="0"/>
              <a:t>рад</a:t>
            </a:r>
            <a:r>
              <a:rPr lang="en-US" sz="3400" dirty="0" smtClean="0"/>
              <a:t> </a:t>
            </a:r>
            <a:r>
              <a:rPr lang="en-US" sz="3400" dirty="0" err="1" smtClean="0"/>
              <a:t>био</a:t>
            </a:r>
            <a:r>
              <a:rPr lang="en-US" sz="3400" dirty="0" smtClean="0"/>
              <a:t> </a:t>
            </a:r>
            <a:r>
              <a:rPr lang="en-US" sz="3400" dirty="0" err="1" smtClean="0"/>
              <a:t>расправаљан</a:t>
            </a:r>
            <a:r>
              <a:rPr lang="en-US" sz="3400" dirty="0" smtClean="0"/>
              <a:t> и у </a:t>
            </a:r>
            <a:r>
              <a:rPr lang="en-US" sz="3400" dirty="0" err="1" smtClean="0"/>
              <a:t>оквирима</a:t>
            </a:r>
            <a:r>
              <a:rPr lang="en-US" sz="3400" dirty="0" smtClean="0"/>
              <a:t> </a:t>
            </a:r>
            <a:r>
              <a:rPr lang="en-US" sz="3400" dirty="0" err="1" smtClean="0"/>
              <a:t>теозофских</a:t>
            </a:r>
            <a:r>
              <a:rPr lang="en-US" sz="3400" dirty="0" smtClean="0"/>
              <a:t> </a:t>
            </a:r>
            <a:r>
              <a:rPr lang="en-US" sz="3400" dirty="0" err="1" smtClean="0"/>
              <a:t>односа</a:t>
            </a:r>
            <a:r>
              <a:rPr lang="en-US" sz="3400" dirty="0" smtClean="0"/>
              <a:t>- </a:t>
            </a:r>
            <a:r>
              <a:rPr lang="en-US" sz="3400" dirty="0" err="1" smtClean="0"/>
              <a:t>Мери</a:t>
            </a:r>
            <a:r>
              <a:rPr lang="en-US" sz="3400" dirty="0" smtClean="0"/>
              <a:t> </a:t>
            </a:r>
            <a:r>
              <a:rPr lang="en-US" sz="3400" dirty="0" err="1" smtClean="0"/>
              <a:t>Вотс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његов</a:t>
            </a:r>
            <a:r>
              <a:rPr lang="en-US" sz="3400" dirty="0" smtClean="0"/>
              <a:t> </a:t>
            </a:r>
            <a:r>
              <a:rPr lang="en-US" sz="3400" dirty="0" err="1" smtClean="0"/>
              <a:t>рад</a:t>
            </a:r>
            <a:r>
              <a:rPr lang="en-US" sz="3400" dirty="0" smtClean="0"/>
              <a:t> </a:t>
            </a:r>
            <a:r>
              <a:rPr lang="en-US" sz="3400" dirty="0" err="1" smtClean="0"/>
              <a:t>видела</a:t>
            </a:r>
            <a:r>
              <a:rPr lang="en-US" sz="3400" dirty="0" smtClean="0"/>
              <a:t> </a:t>
            </a:r>
            <a:r>
              <a:rPr lang="en-US" sz="3400" dirty="0" err="1" smtClean="0"/>
              <a:t>као</a:t>
            </a:r>
            <a:r>
              <a:rPr lang="en-US" sz="3400" dirty="0" smtClean="0"/>
              <a:t> </a:t>
            </a:r>
            <a:r>
              <a:rPr lang="en-US" sz="3400" dirty="0" err="1" smtClean="0"/>
              <a:t>нешто</a:t>
            </a:r>
            <a:r>
              <a:rPr lang="en-US" sz="3400" dirty="0" smtClean="0"/>
              <a:t> </a:t>
            </a:r>
            <a:r>
              <a:rPr lang="en-US" sz="3400" dirty="0" err="1" smtClean="0"/>
              <a:t>што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креће</a:t>
            </a:r>
            <a:r>
              <a:rPr lang="en-US" sz="3400" dirty="0" smtClean="0"/>
              <a:t> </a:t>
            </a:r>
            <a:r>
              <a:rPr lang="en-US" sz="3400" dirty="0" err="1" smtClean="0"/>
              <a:t>између</a:t>
            </a:r>
            <a:r>
              <a:rPr lang="en-US" sz="3400" dirty="0" smtClean="0"/>
              <a:t> </a:t>
            </a:r>
            <a:r>
              <a:rPr lang="en-US" sz="3400" dirty="0" err="1" smtClean="0"/>
              <a:t>комуницирања</a:t>
            </a:r>
            <a:r>
              <a:rPr lang="en-US" sz="3400" dirty="0" smtClean="0"/>
              <a:t> </a:t>
            </a:r>
            <a:r>
              <a:rPr lang="en-US" sz="3400" dirty="0" err="1" smtClean="0"/>
              <a:t>са</a:t>
            </a:r>
            <a:r>
              <a:rPr lang="en-US" sz="3400" dirty="0" smtClean="0"/>
              <a:t> </a:t>
            </a:r>
            <a:r>
              <a:rPr lang="en-US" sz="3400" dirty="0" err="1" smtClean="0"/>
              <a:t>духовном</a:t>
            </a:r>
            <a:r>
              <a:rPr lang="en-US" sz="3400" dirty="0" smtClean="0"/>
              <a:t> </a:t>
            </a:r>
            <a:r>
              <a:rPr lang="en-US" sz="3400" dirty="0" err="1" smtClean="0"/>
              <a:t>страном</a:t>
            </a:r>
            <a:r>
              <a:rPr lang="en-US" sz="3400" dirty="0" smtClean="0"/>
              <a:t> </a:t>
            </a:r>
            <a:r>
              <a:rPr lang="en-US" sz="3400" dirty="0" err="1" smtClean="0"/>
              <a:t>људске</a:t>
            </a:r>
            <a:r>
              <a:rPr lang="en-US" sz="3400" dirty="0" smtClean="0"/>
              <a:t> </a:t>
            </a:r>
            <a:r>
              <a:rPr lang="en-US" sz="3400" dirty="0" err="1" smtClean="0"/>
              <a:t>природе</a:t>
            </a:r>
            <a:r>
              <a:rPr lang="en-US" sz="3400" dirty="0" smtClean="0"/>
              <a:t> и </a:t>
            </a:r>
            <a:r>
              <a:rPr lang="en-US" sz="3400" dirty="0" err="1" smtClean="0"/>
              <a:t>на</a:t>
            </a:r>
            <a:r>
              <a:rPr lang="en-US" sz="3400" dirty="0" smtClean="0"/>
              <a:t> </a:t>
            </a:r>
            <a:r>
              <a:rPr lang="en-US" sz="3400" dirty="0" err="1" smtClean="0"/>
              <a:t>тај</a:t>
            </a:r>
            <a:r>
              <a:rPr lang="en-US" sz="3400" dirty="0" smtClean="0"/>
              <a:t> </a:t>
            </a:r>
            <a:r>
              <a:rPr lang="en-US" sz="3400" dirty="0" err="1" smtClean="0"/>
              <a:t>начин</a:t>
            </a:r>
            <a:r>
              <a:rPr lang="en-US" sz="3400" dirty="0" smtClean="0"/>
              <a:t> </a:t>
            </a:r>
            <a:r>
              <a:rPr lang="en-US" sz="3400" dirty="0" err="1" smtClean="0"/>
              <a:t>побија</a:t>
            </a:r>
            <a:r>
              <a:rPr lang="en-US" sz="3400" dirty="0" smtClean="0"/>
              <a:t> </a:t>
            </a:r>
            <a:r>
              <a:rPr lang="en-US" sz="3400" dirty="0" err="1" smtClean="0"/>
              <a:t>материјалистичку</a:t>
            </a:r>
            <a:r>
              <a:rPr lang="en-US" sz="3400" dirty="0" smtClean="0"/>
              <a:t> </a:t>
            </a:r>
            <a:r>
              <a:rPr lang="en-US" sz="3400" dirty="0" err="1" smtClean="0"/>
              <a:t>основу</a:t>
            </a:r>
            <a:r>
              <a:rPr lang="en-US" sz="3400" dirty="0" smtClean="0"/>
              <a:t> </a:t>
            </a:r>
            <a:r>
              <a:rPr lang="en-US" sz="3400" dirty="0" err="1" smtClean="0"/>
              <a:t>Дарвинове</a:t>
            </a:r>
            <a:r>
              <a:rPr lang="en-US" sz="3400" dirty="0" smtClean="0"/>
              <a:t> </a:t>
            </a:r>
            <a:r>
              <a:rPr lang="en-US" sz="3400" dirty="0" err="1" smtClean="0"/>
              <a:t>еволутивне</a:t>
            </a:r>
            <a:r>
              <a:rPr lang="en-US" sz="3400" dirty="0" smtClean="0"/>
              <a:t> </a:t>
            </a:r>
            <a:r>
              <a:rPr lang="en-US" sz="3400" dirty="0" err="1" smtClean="0"/>
              <a:t>схеме</a:t>
            </a:r>
            <a:r>
              <a:rPr lang="en-US" sz="3400" dirty="0" smtClean="0"/>
              <a:t>. </a:t>
            </a:r>
            <a:r>
              <a:rPr lang="en-US" sz="3400" dirty="0" err="1" smtClean="0"/>
              <a:t>Иако</a:t>
            </a:r>
            <a:r>
              <a:rPr lang="en-US" sz="3400" dirty="0" smtClean="0"/>
              <a:t> </a:t>
            </a:r>
            <a:r>
              <a:rPr lang="en-US" sz="3400" dirty="0" err="1" smtClean="0"/>
              <a:t>није</a:t>
            </a:r>
            <a:r>
              <a:rPr lang="en-US" sz="3400" dirty="0" smtClean="0"/>
              <a:t> </a:t>
            </a:r>
            <a:r>
              <a:rPr lang="en-US" sz="3400" dirty="0" err="1" smtClean="0"/>
              <a:t>познато</a:t>
            </a:r>
            <a:r>
              <a:rPr lang="en-US" sz="3400" dirty="0" smtClean="0"/>
              <a:t> </a:t>
            </a:r>
            <a:r>
              <a:rPr lang="en-US" sz="3400" dirty="0" err="1" smtClean="0"/>
              <a:t>да</a:t>
            </a:r>
            <a:r>
              <a:rPr lang="en-US" sz="3400" dirty="0" smtClean="0"/>
              <a:t> </a:t>
            </a:r>
            <a:r>
              <a:rPr lang="en-US" sz="3400" dirty="0" err="1" smtClean="0"/>
              <a:t>ли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Вотс</a:t>
            </a:r>
            <a:r>
              <a:rPr lang="en-US" sz="3400" dirty="0" smtClean="0"/>
              <a:t> </a:t>
            </a:r>
            <a:r>
              <a:rPr lang="en-US" sz="3400" dirty="0" err="1" smtClean="0"/>
              <a:t>читао</a:t>
            </a:r>
            <a:r>
              <a:rPr lang="en-US" sz="3400" dirty="0" smtClean="0"/>
              <a:t> </a:t>
            </a:r>
            <a:r>
              <a:rPr lang="en-US" sz="3400" i="1" dirty="0" err="1" smtClean="0"/>
              <a:t>Тајну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Доктрину</a:t>
            </a:r>
            <a:r>
              <a:rPr lang="en-US" sz="3400" i="1" dirty="0" smtClean="0"/>
              <a:t> </a:t>
            </a:r>
            <a:r>
              <a:rPr lang="en-US" sz="3400" dirty="0" err="1" smtClean="0"/>
              <a:t>из</a:t>
            </a:r>
            <a:r>
              <a:rPr lang="en-US" sz="3400" dirty="0" smtClean="0"/>
              <a:t> 1888, </a:t>
            </a:r>
            <a:r>
              <a:rPr lang="en-US" sz="3400" dirty="0" err="1" smtClean="0"/>
              <a:t>коју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написала</a:t>
            </a:r>
            <a:r>
              <a:rPr lang="en-US" sz="3400" dirty="0" smtClean="0"/>
              <a:t> </a:t>
            </a:r>
            <a:r>
              <a:rPr lang="en-US" sz="3400" dirty="0" err="1" smtClean="0"/>
              <a:t>оснивач</a:t>
            </a:r>
            <a:r>
              <a:rPr lang="en-US" sz="3400" dirty="0" smtClean="0"/>
              <a:t> </a:t>
            </a:r>
            <a:r>
              <a:rPr lang="en-US" sz="3400" dirty="0" err="1" smtClean="0"/>
              <a:t>Теозофског</a:t>
            </a:r>
            <a:r>
              <a:rPr lang="en-US" sz="3400" dirty="0" smtClean="0"/>
              <a:t> </a:t>
            </a:r>
            <a:r>
              <a:rPr lang="en-US" sz="3400" dirty="0" err="1" smtClean="0"/>
              <a:t>друштва</a:t>
            </a:r>
            <a:r>
              <a:rPr lang="en-US" sz="3400" dirty="0" smtClean="0"/>
              <a:t>, </a:t>
            </a:r>
            <a:r>
              <a:rPr lang="en-US" sz="3400" dirty="0" err="1" smtClean="0"/>
              <a:t>Хелена</a:t>
            </a:r>
            <a:r>
              <a:rPr lang="en-US" sz="3400" dirty="0" smtClean="0"/>
              <a:t> </a:t>
            </a:r>
            <a:r>
              <a:rPr lang="en-US" sz="3400" dirty="0" err="1" smtClean="0"/>
              <a:t>Блаватска</a:t>
            </a:r>
            <a:r>
              <a:rPr lang="en-US" sz="3400" dirty="0" smtClean="0"/>
              <a:t>, </a:t>
            </a:r>
            <a:r>
              <a:rPr lang="en-US" sz="3400" dirty="0" err="1" smtClean="0"/>
              <a:t>Вотс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био</a:t>
            </a:r>
            <a:r>
              <a:rPr lang="en-US" sz="3400" dirty="0" smtClean="0"/>
              <a:t> </a:t>
            </a:r>
            <a:r>
              <a:rPr lang="en-US" sz="3400" dirty="0" err="1" smtClean="0"/>
              <a:t>члан</a:t>
            </a:r>
            <a:r>
              <a:rPr lang="en-US" sz="3400" dirty="0" smtClean="0"/>
              <a:t> </a:t>
            </a:r>
            <a:r>
              <a:rPr lang="en-US" sz="3400" b="1" i="1" dirty="0" err="1" smtClean="0"/>
              <a:t>Друштва</a:t>
            </a:r>
            <a:r>
              <a:rPr lang="en-US" sz="3400" b="1" i="1" dirty="0" smtClean="0"/>
              <a:t> </a:t>
            </a:r>
            <a:r>
              <a:rPr lang="en-US" sz="3400" b="1" i="1" dirty="0" err="1" smtClean="0"/>
              <a:t>за</a:t>
            </a:r>
            <a:r>
              <a:rPr lang="en-US" sz="3400" b="1" i="1" dirty="0" smtClean="0"/>
              <a:t> </a:t>
            </a:r>
            <a:r>
              <a:rPr lang="en-US" sz="3400" b="1" i="1" dirty="0" err="1" smtClean="0"/>
              <a:t>психичка</a:t>
            </a:r>
            <a:r>
              <a:rPr lang="en-US" sz="3400" b="1" i="1" dirty="0" smtClean="0"/>
              <a:t> </a:t>
            </a:r>
            <a:r>
              <a:rPr lang="en-US" sz="3400" b="1" i="1" dirty="0" err="1" smtClean="0"/>
              <a:t>истраживања</a:t>
            </a:r>
            <a:r>
              <a:rPr lang="en-US" sz="3400" dirty="0" smtClean="0"/>
              <a:t>, </a:t>
            </a:r>
            <a:r>
              <a:rPr lang="en-US" sz="3400" dirty="0" err="1" smtClean="0"/>
              <a:t>које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установило</a:t>
            </a:r>
            <a:r>
              <a:rPr lang="en-US" sz="3400" dirty="0" smtClean="0"/>
              <a:t> 1882, </a:t>
            </a:r>
            <a:r>
              <a:rPr lang="en-US" sz="3400" dirty="0" err="1" smtClean="0"/>
              <a:t>са</a:t>
            </a:r>
            <a:r>
              <a:rPr lang="en-US" sz="3400" dirty="0" smtClean="0"/>
              <a:t> </a:t>
            </a:r>
            <a:r>
              <a:rPr lang="en-US" sz="3400" dirty="0" err="1" smtClean="0"/>
              <a:t>циљем</a:t>
            </a:r>
            <a:r>
              <a:rPr lang="en-US" sz="3400" dirty="0" smtClean="0"/>
              <a:t> </a:t>
            </a:r>
            <a:r>
              <a:rPr lang="en-US" sz="3400" dirty="0" err="1" smtClean="0"/>
              <a:t>да</a:t>
            </a:r>
            <a:r>
              <a:rPr lang="en-US" sz="3400" dirty="0" smtClean="0"/>
              <a:t> </a:t>
            </a:r>
            <a:r>
              <a:rPr lang="en-US" sz="3400" dirty="0" err="1" smtClean="0"/>
              <a:t>документује</a:t>
            </a:r>
            <a:r>
              <a:rPr lang="en-US" sz="3400" dirty="0" smtClean="0"/>
              <a:t> </a:t>
            </a:r>
            <a:r>
              <a:rPr lang="en-US" sz="3400" dirty="0" err="1" smtClean="0"/>
              <a:t>паранормалне</a:t>
            </a:r>
            <a:r>
              <a:rPr lang="en-US" sz="3400" dirty="0" smtClean="0"/>
              <a:t> </a:t>
            </a:r>
            <a:r>
              <a:rPr lang="en-US" sz="3400" dirty="0" err="1" smtClean="0"/>
              <a:t>појаве</a:t>
            </a:r>
            <a:r>
              <a:rPr lang="en-US" sz="3400" dirty="0" smtClean="0"/>
              <a:t>. </a:t>
            </a:r>
            <a:r>
              <a:rPr lang="en-US" sz="3400" dirty="0" err="1" smtClean="0"/>
              <a:t>Значајно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то</a:t>
            </a:r>
            <a:r>
              <a:rPr lang="en-US" sz="3400" dirty="0" smtClean="0"/>
              <a:t> </a:t>
            </a:r>
            <a:r>
              <a:rPr lang="en-US" sz="3400" dirty="0" err="1" smtClean="0"/>
              <a:t>што</a:t>
            </a:r>
            <a:r>
              <a:rPr lang="en-US" sz="3400" dirty="0" smtClean="0"/>
              <a:t> </a:t>
            </a:r>
            <a:r>
              <a:rPr lang="en-US" sz="3400" dirty="0" err="1" smtClean="0"/>
              <a:t>су</a:t>
            </a:r>
            <a:r>
              <a:rPr lang="en-US" sz="3400" dirty="0" smtClean="0"/>
              <a:t> </a:t>
            </a:r>
            <a:r>
              <a:rPr lang="en-US" sz="3400" dirty="0" err="1" smtClean="0"/>
              <a:t>Вотсове</a:t>
            </a:r>
            <a:r>
              <a:rPr lang="en-US" sz="3400" dirty="0" smtClean="0"/>
              <a:t> </a:t>
            </a:r>
            <a:r>
              <a:rPr lang="en-US" sz="3400" dirty="0" err="1" smtClean="0"/>
              <a:t>слике</a:t>
            </a:r>
            <a:r>
              <a:rPr lang="en-US" sz="3400" dirty="0" smtClean="0"/>
              <a:t> </a:t>
            </a:r>
            <a:r>
              <a:rPr lang="en-US" sz="3400" dirty="0" err="1" smtClean="0"/>
              <a:t>од</a:t>
            </a:r>
            <a:r>
              <a:rPr lang="en-US" sz="3400" dirty="0" smtClean="0"/>
              <a:t> 1880. </a:t>
            </a:r>
            <a:r>
              <a:rPr lang="en-US" sz="3400" dirty="0" err="1" smtClean="0"/>
              <a:t>па</a:t>
            </a:r>
            <a:r>
              <a:rPr lang="en-US" sz="3400" dirty="0" smtClean="0"/>
              <a:t> </a:t>
            </a:r>
            <a:r>
              <a:rPr lang="en-US" sz="3400" dirty="0" err="1" smtClean="0"/>
              <a:t>на</a:t>
            </a:r>
            <a:r>
              <a:rPr lang="en-US" sz="3400" dirty="0" smtClean="0"/>
              <a:t> </a:t>
            </a:r>
            <a:r>
              <a:rPr lang="en-US" sz="3400" dirty="0" err="1" smtClean="0"/>
              <a:t>даље</a:t>
            </a:r>
            <a:r>
              <a:rPr lang="en-US" sz="3400" dirty="0" smtClean="0"/>
              <a:t>, </a:t>
            </a:r>
            <a:r>
              <a:rPr lang="en-US" sz="3400" dirty="0" err="1" smtClean="0"/>
              <a:t>углавном</a:t>
            </a:r>
            <a:r>
              <a:rPr lang="en-US" sz="3400" dirty="0" smtClean="0"/>
              <a:t> </a:t>
            </a:r>
            <a:r>
              <a:rPr lang="en-US" sz="3400" dirty="0" err="1" smtClean="0"/>
              <a:t>биле</a:t>
            </a:r>
            <a:r>
              <a:rPr lang="en-US" sz="3400" dirty="0" smtClean="0"/>
              <a:t> </a:t>
            </a:r>
            <a:r>
              <a:rPr lang="en-US" sz="3400" dirty="0" err="1" smtClean="0"/>
              <a:t>са</a:t>
            </a:r>
            <a:r>
              <a:rPr lang="en-US" sz="3400" dirty="0" smtClean="0"/>
              <a:t> </a:t>
            </a:r>
            <a:r>
              <a:rPr lang="en-US" sz="3400" dirty="0" err="1" smtClean="0"/>
              <a:t>нијансама</a:t>
            </a:r>
            <a:r>
              <a:rPr lang="en-US" sz="3400" dirty="0" smtClean="0"/>
              <a:t> </a:t>
            </a:r>
            <a:r>
              <a:rPr lang="en-US" sz="3400" dirty="0" err="1" smtClean="0"/>
              <a:t>које</a:t>
            </a:r>
            <a:r>
              <a:rPr lang="en-US" sz="3400" dirty="0" smtClean="0"/>
              <a:t> </a:t>
            </a:r>
            <a:r>
              <a:rPr lang="en-US" sz="3400" dirty="0" err="1" smtClean="0"/>
              <a:t>су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изразито</a:t>
            </a:r>
            <a:r>
              <a:rPr lang="en-US" sz="3400" dirty="0" smtClean="0"/>
              <a:t> </a:t>
            </a:r>
            <a:r>
              <a:rPr lang="en-US" sz="3400" dirty="0" err="1" smtClean="0"/>
              <a:t>преливале</a:t>
            </a:r>
            <a:r>
              <a:rPr lang="en-US" sz="3400" dirty="0" smtClean="0"/>
              <a:t> </a:t>
            </a:r>
            <a:r>
              <a:rPr lang="en-US" sz="3400" dirty="0" err="1" smtClean="0"/>
              <a:t>једна</a:t>
            </a:r>
            <a:r>
              <a:rPr lang="en-US" sz="3400" dirty="0" smtClean="0"/>
              <a:t> у </a:t>
            </a:r>
            <a:r>
              <a:rPr lang="en-US" sz="3400" dirty="0" err="1" smtClean="0"/>
              <a:t>другу</a:t>
            </a:r>
            <a:r>
              <a:rPr lang="en-US" sz="3400" dirty="0" smtClean="0"/>
              <a:t>, </a:t>
            </a:r>
            <a:r>
              <a:rPr lang="en-US" sz="3400" dirty="0" err="1" smtClean="0"/>
              <a:t>са</a:t>
            </a:r>
            <a:r>
              <a:rPr lang="en-US" sz="3400" dirty="0" smtClean="0"/>
              <a:t> </a:t>
            </a:r>
            <a:r>
              <a:rPr lang="en-US" sz="3400" dirty="0" err="1" smtClean="0"/>
              <a:t>ектоплазмичним</a:t>
            </a:r>
            <a:r>
              <a:rPr lang="en-US" sz="3400" dirty="0" smtClean="0"/>
              <a:t> </a:t>
            </a:r>
            <a:r>
              <a:rPr lang="en-US" sz="3400" dirty="0" err="1" smtClean="0"/>
              <a:t>формама</a:t>
            </a:r>
            <a:r>
              <a:rPr lang="en-US" sz="3400" dirty="0" smtClean="0"/>
              <a:t> </a:t>
            </a:r>
            <a:r>
              <a:rPr lang="en-US" sz="3400" dirty="0" err="1" smtClean="0"/>
              <a:t>прекривеним</a:t>
            </a:r>
            <a:r>
              <a:rPr lang="en-US" sz="3400" dirty="0" smtClean="0"/>
              <a:t> </a:t>
            </a:r>
            <a:r>
              <a:rPr lang="en-US" sz="3400" dirty="0" err="1" smtClean="0"/>
              <a:t>велом</a:t>
            </a:r>
            <a:r>
              <a:rPr lang="en-US" sz="3400" dirty="0" smtClean="0"/>
              <a:t>, </a:t>
            </a:r>
            <a:r>
              <a:rPr lang="en-US" sz="3400" dirty="0" err="1" smtClean="0"/>
              <a:t>као</a:t>
            </a:r>
            <a:r>
              <a:rPr lang="en-US" sz="3400" dirty="0" smtClean="0"/>
              <a:t> </a:t>
            </a:r>
            <a:r>
              <a:rPr lang="en-US" sz="3400" dirty="0" err="1" smtClean="0"/>
              <a:t>да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тражио</a:t>
            </a:r>
            <a:r>
              <a:rPr lang="en-US" sz="3400" dirty="0" smtClean="0"/>
              <a:t> </a:t>
            </a:r>
            <a:r>
              <a:rPr lang="en-US" sz="3400" dirty="0" err="1" smtClean="0"/>
              <a:t>пикторалну</a:t>
            </a:r>
            <a:r>
              <a:rPr lang="en-US" sz="3400" dirty="0" smtClean="0"/>
              <a:t> </a:t>
            </a:r>
            <a:r>
              <a:rPr lang="en-US" sz="3400" dirty="0" err="1" smtClean="0"/>
              <a:t>артикулацију</a:t>
            </a:r>
            <a:r>
              <a:rPr lang="en-US" sz="3400" dirty="0" smtClean="0"/>
              <a:t> </a:t>
            </a:r>
            <a:r>
              <a:rPr lang="en-US" sz="3400" dirty="0" err="1" smtClean="0"/>
              <a:t>некакве</a:t>
            </a:r>
            <a:r>
              <a:rPr lang="en-US" sz="3400" dirty="0" smtClean="0"/>
              <a:t> </a:t>
            </a:r>
            <a:r>
              <a:rPr lang="en-US" sz="3400" dirty="0" err="1" smtClean="0"/>
              <a:t>оностране</a:t>
            </a:r>
            <a:r>
              <a:rPr lang="en-US" sz="3400" dirty="0" smtClean="0"/>
              <a:t> </a:t>
            </a:r>
            <a:r>
              <a:rPr lang="en-US" sz="3400" dirty="0" err="1" smtClean="0"/>
              <a:t>материје</a:t>
            </a:r>
            <a:r>
              <a:rPr lang="en-US" sz="3400" dirty="0" smtClean="0"/>
              <a:t>. </a:t>
            </a:r>
            <a:r>
              <a:rPr lang="en-US" sz="3400" dirty="0" err="1" smtClean="0"/>
              <a:t>Такође</a:t>
            </a:r>
            <a:r>
              <a:rPr lang="en-US" sz="3400" dirty="0" smtClean="0"/>
              <a:t> </a:t>
            </a:r>
            <a:r>
              <a:rPr lang="en-US" sz="3400" dirty="0" err="1" smtClean="0"/>
              <a:t>битно</a:t>
            </a:r>
            <a:r>
              <a:rPr lang="en-US" sz="3400" dirty="0" smtClean="0"/>
              <a:t> </a:t>
            </a:r>
            <a:r>
              <a:rPr lang="en-US" sz="3400" dirty="0" err="1" smtClean="0"/>
              <a:t>за</a:t>
            </a:r>
            <a:r>
              <a:rPr lang="en-US" sz="3400" dirty="0" smtClean="0"/>
              <a:t> </a:t>
            </a:r>
            <a:r>
              <a:rPr lang="en-US" sz="3400" dirty="0" err="1" smtClean="0"/>
              <a:t>ову</a:t>
            </a:r>
            <a:r>
              <a:rPr lang="en-US" sz="3400" dirty="0" smtClean="0"/>
              <a:t> </a:t>
            </a:r>
            <a:r>
              <a:rPr lang="en-US" sz="3400" dirty="0" err="1" smtClean="0"/>
              <a:t>трансецеденталну</a:t>
            </a:r>
            <a:r>
              <a:rPr lang="en-US" sz="3400" dirty="0" smtClean="0"/>
              <a:t> </a:t>
            </a:r>
            <a:r>
              <a:rPr lang="en-US" sz="3400" dirty="0" err="1" smtClean="0"/>
              <a:t>страну</a:t>
            </a:r>
            <a:r>
              <a:rPr lang="en-US" sz="3400" dirty="0" smtClean="0"/>
              <a:t> </a:t>
            </a:r>
            <a:r>
              <a:rPr lang="en-US" sz="3400" dirty="0" err="1" smtClean="0"/>
              <a:t>Вотсове</a:t>
            </a:r>
            <a:r>
              <a:rPr lang="en-US" sz="3400" dirty="0" smtClean="0"/>
              <a:t> </a:t>
            </a:r>
            <a:r>
              <a:rPr lang="en-US" sz="3400" dirty="0" err="1" smtClean="0"/>
              <a:t>ументности</a:t>
            </a:r>
            <a:r>
              <a:rPr lang="en-US" sz="3400" dirty="0" smtClean="0"/>
              <a:t> </a:t>
            </a:r>
            <a:r>
              <a:rPr lang="en-US" sz="3400" dirty="0" err="1" smtClean="0"/>
              <a:t>били</a:t>
            </a:r>
            <a:r>
              <a:rPr lang="en-US" sz="3400" dirty="0" smtClean="0"/>
              <a:t> </a:t>
            </a:r>
            <a:r>
              <a:rPr lang="en-US" sz="3400" dirty="0" err="1" smtClean="0"/>
              <a:t>су</a:t>
            </a:r>
            <a:r>
              <a:rPr lang="en-US" sz="3400" dirty="0" smtClean="0"/>
              <a:t> </a:t>
            </a:r>
            <a:r>
              <a:rPr lang="en-US" sz="3400" dirty="0" err="1" smtClean="0"/>
              <a:t>утицаји</a:t>
            </a:r>
            <a:r>
              <a:rPr lang="en-US" sz="3400" dirty="0" smtClean="0"/>
              <a:t> </a:t>
            </a:r>
            <a:r>
              <a:rPr lang="en-US" sz="3400" dirty="0" err="1" smtClean="0"/>
              <a:t>идеја</a:t>
            </a:r>
            <a:r>
              <a:rPr lang="en-US" sz="3400" dirty="0" smtClean="0"/>
              <a:t> </a:t>
            </a:r>
            <a:r>
              <a:rPr lang="en-US" sz="3400" dirty="0" err="1" smtClean="0"/>
              <a:t>биолога</a:t>
            </a:r>
            <a:r>
              <a:rPr lang="en-US" sz="3400" dirty="0" smtClean="0"/>
              <a:t> и </a:t>
            </a:r>
            <a:r>
              <a:rPr lang="en-US" sz="3400" dirty="0" err="1" smtClean="0"/>
              <a:t>филозофа</a:t>
            </a:r>
            <a:r>
              <a:rPr lang="en-US" sz="3400" dirty="0" smtClean="0"/>
              <a:t> </a:t>
            </a:r>
            <a:r>
              <a:rPr lang="en-US" sz="3400" dirty="0" err="1" smtClean="0"/>
              <a:t>Ернста</a:t>
            </a:r>
            <a:r>
              <a:rPr lang="en-US" sz="3400" dirty="0" smtClean="0"/>
              <a:t> </a:t>
            </a:r>
            <a:r>
              <a:rPr lang="en-US" sz="3400" dirty="0" err="1" smtClean="0"/>
              <a:t>Хекела</a:t>
            </a:r>
            <a:r>
              <a:rPr lang="en-US" sz="3400" dirty="0" smtClean="0"/>
              <a:t>, </a:t>
            </a:r>
            <a:r>
              <a:rPr lang="en-US" sz="3400" dirty="0" err="1" smtClean="0"/>
              <a:t>чија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посвећеност</a:t>
            </a:r>
            <a:r>
              <a:rPr lang="en-US" sz="3400" dirty="0" smtClean="0"/>
              <a:t> </a:t>
            </a:r>
            <a:r>
              <a:rPr lang="en-US" sz="3400" dirty="0" err="1" smtClean="0"/>
              <a:t>теорији</a:t>
            </a:r>
            <a:r>
              <a:rPr lang="en-US" sz="3400" dirty="0" smtClean="0"/>
              <a:t> </a:t>
            </a:r>
            <a:r>
              <a:rPr lang="en-US" sz="3400" dirty="0" err="1" smtClean="0"/>
              <a:t>еволуције</a:t>
            </a:r>
            <a:r>
              <a:rPr lang="en-US" sz="3400" dirty="0" smtClean="0"/>
              <a:t> </a:t>
            </a:r>
            <a:r>
              <a:rPr lang="en-US" sz="3400" dirty="0" err="1" smtClean="0"/>
              <a:t>такође</a:t>
            </a:r>
            <a:r>
              <a:rPr lang="en-US" sz="3400" dirty="0" smtClean="0"/>
              <a:t> </a:t>
            </a:r>
            <a:r>
              <a:rPr lang="en-US" sz="3400" dirty="0" err="1" smtClean="0"/>
              <a:t>везује</a:t>
            </a:r>
            <a:r>
              <a:rPr lang="en-US" sz="3400" dirty="0" smtClean="0"/>
              <a:t> </a:t>
            </a:r>
            <a:r>
              <a:rPr lang="en-US" sz="3400" dirty="0" err="1" smtClean="0"/>
              <a:t>за</a:t>
            </a:r>
            <a:r>
              <a:rPr lang="en-US" sz="3400" dirty="0" smtClean="0"/>
              <a:t> </a:t>
            </a:r>
            <a:r>
              <a:rPr lang="en-US" sz="3400" dirty="0" err="1" smtClean="0"/>
              <a:t>метафизику</a:t>
            </a:r>
            <a:r>
              <a:rPr lang="en-US" sz="3400" dirty="0" smtClean="0"/>
              <a:t>. </a:t>
            </a:r>
            <a:r>
              <a:rPr lang="en-US" sz="3400" dirty="0" err="1" smtClean="0"/>
              <a:t>Вотс</a:t>
            </a:r>
            <a:r>
              <a:rPr lang="en-US" sz="3400" dirty="0" smtClean="0"/>
              <a:t> </a:t>
            </a:r>
            <a:r>
              <a:rPr lang="en-US" sz="3400" dirty="0" err="1" smtClean="0"/>
              <a:t>је</a:t>
            </a:r>
            <a:r>
              <a:rPr lang="en-US" sz="3400" dirty="0" smtClean="0"/>
              <a:t> </a:t>
            </a:r>
            <a:r>
              <a:rPr lang="en-US" sz="3400" dirty="0" err="1" smtClean="0"/>
              <a:t>прихватио</a:t>
            </a:r>
            <a:r>
              <a:rPr lang="en-US" sz="3400" dirty="0" smtClean="0"/>
              <a:t> </a:t>
            </a:r>
            <a:r>
              <a:rPr lang="en-US" sz="3400" dirty="0" err="1" smtClean="0"/>
              <a:t>одређене</a:t>
            </a:r>
            <a:r>
              <a:rPr lang="en-US" sz="3400" dirty="0" smtClean="0"/>
              <a:t> </a:t>
            </a:r>
            <a:r>
              <a:rPr lang="en-US" sz="3400" dirty="0" err="1" smtClean="0"/>
              <a:t>поставке</a:t>
            </a:r>
            <a:r>
              <a:rPr lang="en-US" sz="3400" dirty="0" smtClean="0"/>
              <a:t> </a:t>
            </a:r>
            <a:r>
              <a:rPr lang="en-US" sz="3400" dirty="0" err="1" smtClean="0"/>
              <a:t>Хекеловог</a:t>
            </a:r>
            <a:r>
              <a:rPr lang="en-US" sz="3400" dirty="0" smtClean="0"/>
              <a:t> </a:t>
            </a:r>
            <a:r>
              <a:rPr lang="en-US" sz="3400" dirty="0" err="1" smtClean="0"/>
              <a:t>монизма</a:t>
            </a:r>
            <a:r>
              <a:rPr lang="en-US" sz="3400" dirty="0" smtClean="0"/>
              <a:t>: </a:t>
            </a:r>
            <a:r>
              <a:rPr lang="en-US" sz="3400" dirty="0" err="1" smtClean="0"/>
              <a:t>претпостављено</a:t>
            </a:r>
            <a:r>
              <a:rPr lang="en-US" sz="3400" dirty="0" smtClean="0"/>
              <a:t> </a:t>
            </a:r>
            <a:r>
              <a:rPr lang="en-US" sz="3400" dirty="0" err="1" smtClean="0"/>
              <a:t>јединство</a:t>
            </a:r>
            <a:r>
              <a:rPr lang="en-US" sz="3400" dirty="0" smtClean="0"/>
              <a:t> </a:t>
            </a:r>
            <a:r>
              <a:rPr lang="en-US" sz="3400" dirty="0" err="1" smtClean="0"/>
              <a:t>материје</a:t>
            </a:r>
            <a:r>
              <a:rPr lang="en-US" sz="3400" dirty="0" smtClean="0"/>
              <a:t> и </a:t>
            </a:r>
            <a:r>
              <a:rPr lang="en-US" sz="3400" dirty="0" err="1" smtClean="0"/>
              <a:t>душе</a:t>
            </a:r>
            <a:r>
              <a:rPr lang="en-US" sz="3400" dirty="0" smtClean="0"/>
              <a:t> </a:t>
            </a:r>
            <a:r>
              <a:rPr lang="en-US" sz="3400" dirty="0" err="1" smtClean="0"/>
              <a:t>засновано</a:t>
            </a:r>
            <a:r>
              <a:rPr lang="en-US" sz="3400" dirty="0" smtClean="0"/>
              <a:t> </a:t>
            </a:r>
            <a:r>
              <a:rPr lang="en-US" sz="3400" dirty="0" err="1" smtClean="0"/>
              <a:t>на</a:t>
            </a:r>
            <a:r>
              <a:rPr lang="en-US" sz="3400" dirty="0" smtClean="0"/>
              <a:t> </a:t>
            </a:r>
            <a:r>
              <a:rPr lang="en-US" sz="3400" dirty="0" err="1" smtClean="0"/>
              <a:t>принципу</a:t>
            </a:r>
            <a:r>
              <a:rPr lang="en-US" sz="3400" dirty="0" smtClean="0"/>
              <a:t> </a:t>
            </a:r>
            <a:r>
              <a:rPr lang="en-US" sz="3400" dirty="0" err="1" smtClean="0"/>
              <a:t>једноћелијске</a:t>
            </a:r>
            <a:r>
              <a:rPr lang="en-US" sz="3400" dirty="0" smtClean="0"/>
              <a:t> </a:t>
            </a:r>
            <a:r>
              <a:rPr lang="en-US" sz="3400" dirty="0" err="1" smtClean="0"/>
              <a:t>структуре</a:t>
            </a:r>
            <a:r>
              <a:rPr lang="en-US" sz="3400" dirty="0" smtClean="0"/>
              <a:t> у </a:t>
            </a:r>
            <a:r>
              <a:rPr lang="en-US" sz="3400" dirty="0" err="1" smtClean="0"/>
              <a:t>нижој</a:t>
            </a:r>
            <a:r>
              <a:rPr lang="en-US" sz="3400" dirty="0" smtClean="0"/>
              <a:t> </a:t>
            </a:r>
            <a:r>
              <a:rPr lang="en-US" sz="3400" dirty="0" err="1" smtClean="0"/>
              <a:t>форми</a:t>
            </a:r>
            <a:r>
              <a:rPr lang="en-US" sz="3400" dirty="0" smtClean="0"/>
              <a:t> </a:t>
            </a:r>
            <a:r>
              <a:rPr lang="en-US" sz="3400" dirty="0" err="1" smtClean="0"/>
              <a:t>која</a:t>
            </a:r>
            <a:r>
              <a:rPr lang="en-US" sz="3400" dirty="0" smtClean="0"/>
              <a:t> </a:t>
            </a:r>
            <a:r>
              <a:rPr lang="en-US" sz="3400" dirty="0" err="1" smtClean="0"/>
              <a:t>се</a:t>
            </a:r>
            <a:r>
              <a:rPr lang="en-US" sz="3400" dirty="0" smtClean="0"/>
              <a:t> </a:t>
            </a:r>
            <a:r>
              <a:rPr lang="en-US" sz="3400" dirty="0" err="1" smtClean="0"/>
              <a:t>развија</a:t>
            </a:r>
            <a:r>
              <a:rPr lang="en-US" sz="3400" dirty="0" smtClean="0"/>
              <a:t> у </a:t>
            </a:r>
            <a:r>
              <a:rPr lang="en-US" sz="3400" dirty="0" err="1" smtClean="0"/>
              <a:t>комплексни</a:t>
            </a:r>
            <a:r>
              <a:rPr lang="en-US" sz="3400" dirty="0" smtClean="0"/>
              <a:t> </a:t>
            </a:r>
            <a:r>
              <a:rPr lang="en-US" sz="3400" dirty="0" err="1" smtClean="0"/>
              <a:t>облик</a:t>
            </a:r>
            <a:r>
              <a:rPr lang="en-US" sz="3400" dirty="0" smtClean="0"/>
              <a:t> </a:t>
            </a:r>
            <a:r>
              <a:rPr lang="en-US" sz="3400" dirty="0" err="1" smtClean="0"/>
              <a:t>виших</a:t>
            </a:r>
            <a:r>
              <a:rPr lang="en-US" sz="3400" dirty="0" smtClean="0"/>
              <a:t> </a:t>
            </a:r>
            <a:r>
              <a:rPr lang="en-US" sz="3400" dirty="0" err="1" smtClean="0"/>
              <a:t>врста</a:t>
            </a:r>
            <a:r>
              <a:rPr lang="en-US" sz="3400" dirty="0" smtClean="0"/>
              <a:t> и </a:t>
            </a:r>
            <a:r>
              <a:rPr lang="en-US" sz="3400" dirty="0" err="1" smtClean="0"/>
              <a:t>да</a:t>
            </a:r>
            <a:r>
              <a:rPr lang="en-US" sz="3400" dirty="0" smtClean="0"/>
              <a:t> </a:t>
            </a:r>
            <a:r>
              <a:rPr lang="en-US" sz="3400" dirty="0" err="1" smtClean="0"/>
              <a:t>душа</a:t>
            </a:r>
            <a:r>
              <a:rPr lang="en-US" sz="3400" dirty="0" smtClean="0"/>
              <a:t> </a:t>
            </a:r>
            <a:r>
              <a:rPr lang="en-US" sz="3400" dirty="0" err="1" smtClean="0"/>
              <a:t>еволуира</a:t>
            </a:r>
            <a:r>
              <a:rPr lang="en-US" sz="3400" dirty="0" smtClean="0"/>
              <a:t> </a:t>
            </a:r>
            <a:r>
              <a:rPr lang="en-US" sz="3400" dirty="0" err="1" smtClean="0"/>
              <a:t>сличним</a:t>
            </a:r>
            <a:r>
              <a:rPr lang="en-US" sz="3400" dirty="0" smtClean="0"/>
              <a:t> </a:t>
            </a:r>
            <a:r>
              <a:rPr lang="en-US" sz="3400" dirty="0" err="1" smtClean="0"/>
              <a:t>процесом</a:t>
            </a:r>
            <a:r>
              <a:rPr lang="en-US" sz="3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Cyrl-RS" sz="1600" b="1" dirty="0" smtClean="0">
                <a:latin typeface="+mn-lt"/>
                <a:cs typeface="Times New Roman" pitchFamily="18" charset="0"/>
              </a:rPr>
              <a:t>                                                              Борба за опстанак (надметање у економији природе)</a:t>
            </a:r>
            <a:br>
              <a:rPr lang="sr-Cyrl-RS" sz="1600" b="1" dirty="0" smtClean="0">
                <a:latin typeface="+mn-lt"/>
                <a:cs typeface="Times New Roman" pitchFamily="18" charset="0"/>
              </a:rPr>
            </a:br>
            <a:r>
              <a:rPr lang="sr-Cyrl-RS" sz="1600" b="1" dirty="0" smtClean="0">
                <a:latin typeface="+mn-lt"/>
                <a:cs typeface="Times New Roman" pitchFamily="18" charset="0"/>
              </a:rPr>
              <a:t>     Природна селекција</a:t>
            </a:r>
            <a:br>
              <a:rPr lang="sr-Cyrl-RS" sz="1600" b="1" dirty="0" smtClean="0">
                <a:latin typeface="+mn-lt"/>
                <a:cs typeface="Times New Roman" pitchFamily="18" charset="0"/>
              </a:rPr>
            </a:br>
            <a:r>
              <a:rPr lang="sr-Cyrl-RS" sz="1600" b="1" dirty="0" smtClean="0">
                <a:latin typeface="+mn-lt"/>
                <a:cs typeface="Times New Roman" pitchFamily="18" charset="0"/>
              </a:rPr>
              <a:t>                                                              Полно одабирање</a:t>
            </a:r>
            <a:endParaRPr lang="en-US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715040"/>
          </a:xfrm>
        </p:spPr>
        <p:txBody>
          <a:bodyPr>
            <a:noAutofit/>
          </a:bodyPr>
          <a:lstStyle/>
          <a:p>
            <a:pPr algn="just"/>
            <a:r>
              <a:rPr lang="en-US" sz="1400" dirty="0" err="1" smtClean="0">
                <a:cs typeface="Times New Roman" pitchFamily="18" charset="0"/>
              </a:rPr>
              <a:t>Два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основна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принципа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којима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функционише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природа</a:t>
            </a:r>
            <a:r>
              <a:rPr lang="en-US" sz="1400" dirty="0" smtClean="0">
                <a:cs typeface="Times New Roman" pitchFamily="18" charset="0"/>
              </a:rPr>
              <a:t> и </a:t>
            </a:r>
            <a:r>
              <a:rPr lang="en-US" sz="1400" dirty="0" err="1" smtClean="0">
                <a:cs typeface="Times New Roman" pitchFamily="18" charset="0"/>
              </a:rPr>
              <a:t>еволуција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јесу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борба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опстанак</a:t>
            </a:r>
            <a:r>
              <a:rPr lang="en-US" sz="1400" dirty="0" smtClean="0">
                <a:cs typeface="Times New Roman" pitchFamily="18" charset="0"/>
              </a:rPr>
              <a:t> и </a:t>
            </a:r>
            <a:r>
              <a:rPr lang="en-US" sz="1400" dirty="0" err="1" smtClean="0">
                <a:cs typeface="Times New Roman" pitchFamily="18" charset="0"/>
              </a:rPr>
              <a:t>полно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одабирање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Борба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опстанак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јесте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концепт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који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Чарлс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Роберт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Дарвин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први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пут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употребио</a:t>
            </a:r>
            <a:r>
              <a:rPr lang="en-US" sz="1400" dirty="0" smtClean="0">
                <a:cs typeface="Times New Roman" pitchFamily="18" charset="0"/>
              </a:rPr>
              <a:t> 1859. </a:t>
            </a:r>
            <a:r>
              <a:rPr lang="en-US" sz="1400" dirty="0" err="1" smtClean="0">
                <a:cs typeface="Times New Roman" pitchFamily="18" charset="0"/>
              </a:rPr>
              <a:t>године</a:t>
            </a:r>
            <a:r>
              <a:rPr lang="en-US" sz="1400" dirty="0" smtClean="0">
                <a:cs typeface="Times New Roman" pitchFamily="18" charset="0"/>
              </a:rPr>
              <a:t> у </a:t>
            </a:r>
            <a:r>
              <a:rPr lang="en-US" sz="1400" dirty="0" err="1" smtClean="0">
                <a:cs typeface="Times New Roman" pitchFamily="18" charset="0"/>
              </a:rPr>
              <a:t>својој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књизи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Постанак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врста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путем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природног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одабирања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Дарвин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</a:t>
            </a:r>
            <a:r>
              <a:rPr lang="en-US" sz="1400" dirty="0" smtClean="0">
                <a:cs typeface="Times New Roman" pitchFamily="18" charset="0"/>
              </a:rPr>
              <a:t> у </a:t>
            </a:r>
            <a:r>
              <a:rPr lang="en-US" sz="1400" i="1" dirty="0" err="1" smtClean="0">
                <a:cs typeface="Times New Roman" pitchFamily="18" charset="0"/>
              </a:rPr>
              <a:t>Постанку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врста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путем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природног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одабирања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првенствено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употребио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термин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природно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одабирање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да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означи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начело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којем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свака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па</a:t>
            </a:r>
            <a:r>
              <a:rPr lang="en-US" sz="1400" dirty="0" smtClean="0">
                <a:cs typeface="Times New Roman" pitchFamily="18" charset="0"/>
              </a:rPr>
              <a:t> и </a:t>
            </a:r>
            <a:r>
              <a:rPr lang="en-US" sz="1400" dirty="0" err="1" smtClean="0">
                <a:cs typeface="Times New Roman" pitchFamily="18" charset="0"/>
              </a:rPr>
              <a:t>незнатна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промена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уколико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корисна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очува</a:t>
            </a:r>
            <a:r>
              <a:rPr lang="en-US" sz="1400" dirty="0" smtClean="0">
                <a:cs typeface="Times New Roman" pitchFamily="18" charset="0"/>
              </a:rPr>
              <a:t> у </a:t>
            </a:r>
            <a:r>
              <a:rPr lang="en-US" sz="1400" dirty="0" err="1" smtClean="0">
                <a:cs typeface="Times New Roman" pitchFamily="18" charset="0"/>
              </a:rPr>
              <a:t>процесу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еволуције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Он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такође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афирмише</a:t>
            </a:r>
            <a:r>
              <a:rPr lang="en-US" sz="1400" dirty="0" smtClean="0">
                <a:cs typeface="Times New Roman" pitchFamily="18" charset="0"/>
              </a:rPr>
              <a:t> и </a:t>
            </a:r>
            <a:r>
              <a:rPr lang="en-US" sz="1400" dirty="0" err="1" smtClean="0">
                <a:cs typeface="Times New Roman" pitchFamily="18" charset="0"/>
              </a:rPr>
              <a:t>термин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опстанак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најспособнијег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који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сковао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британски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филозоф</a:t>
            </a:r>
            <a:r>
              <a:rPr lang="en-US" sz="1400" dirty="0" smtClean="0">
                <a:cs typeface="Times New Roman" pitchFamily="18" charset="0"/>
              </a:rPr>
              <a:t> и </a:t>
            </a:r>
            <a:r>
              <a:rPr lang="en-US" sz="1400" dirty="0" err="1" smtClean="0">
                <a:cs typeface="Times New Roman" pitchFamily="18" charset="0"/>
              </a:rPr>
              <a:t>еволуциониста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Херберт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Спенсер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Природно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одабирање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представља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силу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која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увек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спремна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деловање</a:t>
            </a:r>
            <a:r>
              <a:rPr lang="en-US" sz="1400" dirty="0" smtClean="0">
                <a:cs typeface="Times New Roman" pitchFamily="18" charset="0"/>
              </a:rPr>
              <a:t> и </a:t>
            </a:r>
            <a:r>
              <a:rPr lang="en-US" sz="1400" dirty="0" err="1" smtClean="0">
                <a:cs typeface="Times New Roman" pitchFamily="18" charset="0"/>
              </a:rPr>
              <a:t>неизмерно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већа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од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било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којих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човекових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напора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Она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делује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принципу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борбе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опстанак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односно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надметања</a:t>
            </a:r>
            <a:r>
              <a:rPr lang="en-US" sz="1400" dirty="0" smtClean="0">
                <a:cs typeface="Times New Roman" pitchFamily="18" charset="0"/>
              </a:rPr>
              <a:t> у </a:t>
            </a:r>
            <a:r>
              <a:rPr lang="en-US" sz="1400" dirty="0" err="1" smtClean="0">
                <a:cs typeface="Times New Roman" pitchFamily="18" charset="0"/>
              </a:rPr>
              <a:t>економији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природе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До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такве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компетиције</a:t>
            </a:r>
            <a:r>
              <a:rPr lang="en-US" sz="1400" dirty="0" smtClean="0">
                <a:cs typeface="Times New Roman" pitchFamily="18" charset="0"/>
              </a:rPr>
              <a:t> и </a:t>
            </a:r>
            <a:r>
              <a:rPr lang="en-US" sz="1400" dirty="0" err="1" smtClean="0">
                <a:cs typeface="Times New Roman" pitchFamily="18" charset="0"/>
              </a:rPr>
              <a:t>неизбежног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сукоба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долази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услед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опште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тежње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свих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органских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бића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прогресивно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геометријски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умножавају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Борба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опстанак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Дарвину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дешава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између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јединки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исте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врсте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или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различитих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врста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или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физичким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условима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живот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Тај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принцип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Дарвин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заправо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извео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из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идеја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познатог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енглеског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демографа</a:t>
            </a:r>
            <a:r>
              <a:rPr lang="en-US" sz="1400" dirty="0" smtClean="0">
                <a:cs typeface="Times New Roman" pitchFamily="18" charset="0"/>
              </a:rPr>
              <a:t> и </a:t>
            </a:r>
            <a:r>
              <a:rPr lang="en-US" sz="1400" dirty="0" err="1" smtClean="0">
                <a:cs typeface="Times New Roman" pitchFamily="18" charset="0"/>
              </a:rPr>
              <a:t>економисте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Томаса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Роберта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Малтуса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Свако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живо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биће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закону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природе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тежи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повећа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своју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бројност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крајњих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граница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Како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не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дошло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истовременог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пораста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свих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јединки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истих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или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различитих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врста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неизбежно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долази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борбе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опстанак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младих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или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одраслих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облика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живота</a:t>
            </a:r>
            <a:r>
              <a:rPr lang="en-US" sz="1400" dirty="0" smtClean="0"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cs typeface="Times New Roman" pitchFamily="18" charset="0"/>
              </a:rPr>
              <a:t>У </a:t>
            </a:r>
            <a:r>
              <a:rPr lang="en-US" sz="1400" dirty="0" err="1" smtClean="0">
                <a:cs typeface="Times New Roman" pitchFamily="18" charset="0"/>
              </a:rPr>
              <a:t>време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настанка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концепта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борбе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опстанак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Дарвин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такође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развио</a:t>
            </a:r>
            <a:r>
              <a:rPr lang="en-US" sz="1400" dirty="0" smtClean="0">
                <a:cs typeface="Times New Roman" pitchFamily="18" charset="0"/>
              </a:rPr>
              <a:t> и </a:t>
            </a:r>
            <a:r>
              <a:rPr lang="en-US" sz="1400" dirty="0" err="1" smtClean="0">
                <a:cs typeface="Times New Roman" pitchFamily="18" charset="0"/>
              </a:rPr>
              <a:t>идеју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полног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одабирања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другачије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названог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сексуална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селекција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коју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први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пут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назначио</a:t>
            </a:r>
            <a:r>
              <a:rPr lang="en-US" sz="1400" dirty="0" smtClean="0">
                <a:cs typeface="Times New Roman" pitchFamily="18" charset="0"/>
              </a:rPr>
              <a:t> у </a:t>
            </a:r>
            <a:r>
              <a:rPr lang="en-US" sz="1400" i="1" dirty="0" err="1" smtClean="0">
                <a:cs typeface="Times New Roman" pitchFamily="18" charset="0"/>
              </a:rPr>
              <a:t>Постанку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врста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путем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природног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одабирања</a:t>
            </a:r>
            <a:r>
              <a:rPr lang="en-US" sz="1400" dirty="0" smtClean="0">
                <a:cs typeface="Times New Roman" pitchFamily="18" charset="0"/>
              </a:rPr>
              <a:t>, и </a:t>
            </a:r>
            <a:r>
              <a:rPr lang="en-US" sz="1400" dirty="0" err="1" smtClean="0">
                <a:cs typeface="Times New Roman" pitchFamily="18" charset="0"/>
              </a:rPr>
              <a:t>касније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детаљно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разрадио</a:t>
            </a:r>
            <a:r>
              <a:rPr lang="en-US" sz="1400" dirty="0" smtClean="0">
                <a:cs typeface="Times New Roman" pitchFamily="18" charset="0"/>
              </a:rPr>
              <a:t> у </a:t>
            </a:r>
            <a:r>
              <a:rPr lang="en-US" sz="1400" dirty="0" err="1" smtClean="0">
                <a:cs typeface="Times New Roman" pitchFamily="18" charset="0"/>
              </a:rPr>
              <a:t>наредном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делу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из</a:t>
            </a:r>
            <a:r>
              <a:rPr lang="en-US" sz="1400" dirty="0" smtClean="0">
                <a:cs typeface="Times New Roman" pitchFamily="18" charset="0"/>
              </a:rPr>
              <a:t> 1871. </a:t>
            </a:r>
            <a:r>
              <a:rPr lang="en-US" sz="1400" dirty="0" err="1" smtClean="0">
                <a:cs typeface="Times New Roman" pitchFamily="18" charset="0"/>
              </a:rPr>
              <a:t>године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i="1" dirty="0" err="1" smtClean="0">
                <a:cs typeface="Times New Roman" pitchFamily="18" charset="0"/>
              </a:rPr>
              <a:t>Порекло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човека</a:t>
            </a:r>
            <a:r>
              <a:rPr lang="en-US" sz="1400" i="1" dirty="0" smtClean="0">
                <a:cs typeface="Times New Roman" pitchFamily="18" charset="0"/>
              </a:rPr>
              <a:t> и </a:t>
            </a:r>
            <a:r>
              <a:rPr lang="en-US" sz="1400" i="1" dirty="0" err="1" smtClean="0">
                <a:cs typeface="Times New Roman" pitchFamily="18" charset="0"/>
              </a:rPr>
              <a:t>сексуална</a:t>
            </a:r>
            <a:r>
              <a:rPr lang="en-US" sz="1400" i="1" dirty="0" smtClean="0">
                <a:cs typeface="Times New Roman" pitchFamily="18" charset="0"/>
              </a:rPr>
              <a:t> </a:t>
            </a:r>
            <a:r>
              <a:rPr lang="en-US" sz="1400" i="1" dirty="0" err="1" smtClean="0">
                <a:cs typeface="Times New Roman" pitchFamily="18" charset="0"/>
              </a:rPr>
              <a:t>селекција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Облик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полног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одабирања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не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зависи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од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борбе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опстанак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другим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живим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бићима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или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против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спољашњих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услова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живот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Оно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дешава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услед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такмичења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између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јединки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истог</a:t>
            </a:r>
            <a:r>
              <a:rPr lang="en-US" sz="1400" dirty="0" smtClean="0">
                <a:cs typeface="Times New Roman" pitchFamily="18" charset="0"/>
              </a:rPr>
              <a:t>, и </a:t>
            </a:r>
            <a:r>
              <a:rPr lang="en-US" sz="1400" dirty="0" err="1" smtClean="0">
                <a:cs typeface="Times New Roman" pitchFamily="18" charset="0"/>
              </a:rPr>
              <a:t>то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обично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мушког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пола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задобијање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другог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пола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Резултат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тога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јесте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бројно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потомство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победника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Дејство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полног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одабирање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такво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свом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природном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закону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усавршава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мужјаке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за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борбу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ради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продужетка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врсте</a:t>
            </a:r>
            <a:r>
              <a:rPr lang="en-US" sz="1400" dirty="0" smtClean="0">
                <a:cs typeface="Times New Roman" pitchFamily="18" charset="0"/>
              </a:rPr>
              <a:t> - </a:t>
            </a:r>
            <a:r>
              <a:rPr lang="en-US" sz="1400" dirty="0" err="1" smtClean="0">
                <a:cs typeface="Times New Roman" pitchFamily="18" charset="0"/>
              </a:rPr>
              <a:t>потомства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400" dirty="0" err="1" smtClean="0">
                <a:cs typeface="Times New Roman" pitchFamily="18" charset="0"/>
              </a:rPr>
              <a:t>Усавршавање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природе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се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дешава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управо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под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утицајем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наслеђивања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добрих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полних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одлика</a:t>
            </a:r>
            <a:r>
              <a:rPr lang="en-US" sz="1400" dirty="0" smtClean="0">
                <a:cs typeface="Times New Roman" pitchFamily="18" charset="0"/>
              </a:rPr>
              <a:t>, </a:t>
            </a:r>
            <a:r>
              <a:rPr lang="en-US" sz="1400" dirty="0" err="1" smtClean="0">
                <a:cs typeface="Times New Roman" pitchFamily="18" charset="0"/>
              </a:rPr>
              <a:t>што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иницира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превлађивања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најбоље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јединке</a:t>
            </a:r>
            <a:r>
              <a:rPr lang="en-US" sz="1400" dirty="0" smtClean="0">
                <a:cs typeface="Times New Roman" pitchFamily="18" charset="0"/>
              </a:rPr>
              <a:t> и </a:t>
            </a:r>
            <a:r>
              <a:rPr lang="en-US" sz="1400" dirty="0" err="1" smtClean="0">
                <a:cs typeface="Times New Roman" pitchFamily="18" charset="0"/>
              </a:rPr>
              <a:t>потом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врсте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или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 smtClean="0">
                <a:cs typeface="Times New Roman" pitchFamily="18" charset="0"/>
              </a:rPr>
              <a:t>расе</a:t>
            </a:r>
            <a:r>
              <a:rPr lang="en-US" sz="1400" dirty="0" smtClean="0"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43174" y="357166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43174" y="642918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sistants_and_George_Frederic_Watts_-_Chaos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786842" cy="299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003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Џорџ Фредерик Вотс, </a:t>
            </a:r>
            <a:r>
              <a:rPr lang="sr-Cyrl-RS" b="1" i="1" dirty="0" smtClean="0"/>
              <a:t>Хаос</a:t>
            </a:r>
            <a:r>
              <a:rPr lang="sr-Cyrl-RS" dirty="0" smtClean="0"/>
              <a:t>, 1875-1882.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31857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Метаморфоза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Хаоса</a:t>
            </a: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(1875-1882).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Иако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осмислио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око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1848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Вотс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отпочео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1875.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Његове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идеје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раду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интензивирале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каснијег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деценије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токо</a:t>
            </a:r>
            <a:r>
              <a:rPr kumimoji="0" lang="sr-Cyrl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80их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година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Хекелове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Историје</a:t>
            </a: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креације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пут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појавила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енглеском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језику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1876.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Вотс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планирао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слику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кључ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серије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мурала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репрезентују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прогрес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космоса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историје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поседује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Тејт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најобра</a:t>
            </a:r>
            <a:r>
              <a:rPr lang="sr-Cyrl-RS" sz="1400" dirty="0" smtClean="0">
                <a:ea typeface="Calibri" pitchFamily="34" charset="0"/>
                <a:cs typeface="Times New Roman" pitchFamily="18" charset="0"/>
              </a:rPr>
              <a:t>ђ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енији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најразрешенији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неколико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верзија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страна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изједначава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порекло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човечанства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ерупцијом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неконтролисане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енергије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телесне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ослободе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пламтећих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елемената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центру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композиције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узљуљани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таласи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покривају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планинске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врхове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предњем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једна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фигура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израња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водене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означавајући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„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почетак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корака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времена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десној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страни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пружа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пут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једном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повишеном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платоу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одмара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колосални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гигант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ланцем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лебдећих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женских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фигура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показују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континуирани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ток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времена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Изузетно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имагинативно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нацртано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делом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литерарних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извора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Овидијеве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Метаморфозе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Хаос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такође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барата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појмовима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дубоког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времена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означавају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геолошке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контроверзе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1830.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50их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година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крчећи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пут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Дарвину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подривајући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литерарну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интерпретацију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Постања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Слика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прихвата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теорије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„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школе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катастрофе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заговара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серија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несрећа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променила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целокупни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пејзаж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уништила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читаве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врсте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Лајелов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„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униформитаријанизам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претпоставља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Земља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обликована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садашњем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стању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процесима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данас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делају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синтеза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различитих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теорија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Хаос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поставља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етичко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питање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историја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један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континуираних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напредака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цивилизација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климаксу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окрене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против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себе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имплодира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rge_Frederic_Watts_-_She_Shall_be_Called_Woman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3000364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364" y="600076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Џ. Ф. Вотс, </a:t>
            </a:r>
            <a:r>
              <a:rPr lang="sr-Cyrl-RS" b="1" i="1" dirty="0" smtClean="0"/>
              <a:t>Она ће се звати Жена</a:t>
            </a:r>
            <a:r>
              <a:rPr lang="sr-Cyrl-RS" dirty="0" smtClean="0"/>
              <a:t>, 1888-1892.</a:t>
            </a: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43306" y="0"/>
            <a:ext cx="52863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Вотсова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трилогија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такође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истражује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прогресивне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регресивне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путеве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људске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историје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циљем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помири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Дарвинову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еволуцију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спиритуализацијом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Бити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живота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слици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Она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ће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звати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Жена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(1888-1892),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Вотс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напушта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Постања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презентује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тријумфујућу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моћну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фигуру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уздиже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атмосферу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„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једним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јединим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импулсом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попут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гејзира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ће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додирнути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небо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Вотса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фигура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„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снажна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свежа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живописна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електрична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оличење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идеалног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наслеђа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човечанства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његове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мајке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представљена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оличење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природе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ногом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постављен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земљу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струја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чисте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енергије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покренуте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топлотом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светлошћу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Сунца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Непотпуни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квалитет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слике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узроковао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бриге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дело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први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пут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изложено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1892,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упрво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дематеријализација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слику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метафизичког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набоја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овим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радом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Вотс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антиципирао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Хекелов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еволутивни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монизам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потрази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јединством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материје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душе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усмеравањем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пантеистичког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обожавања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природе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веровању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вишу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Слика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такође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афирмише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Хекелово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проширење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Гетеовог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идеала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вечне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женствености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презентујући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Еву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врховну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људске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лепоте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rge_Frederic_Watts_-_Eve_Tempted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7422" cy="5408202"/>
          </a:xfrm>
          <a:prstGeom prst="rect">
            <a:avLst/>
          </a:prstGeom>
        </p:spPr>
      </p:pic>
      <p:pic>
        <p:nvPicPr>
          <p:cNvPr id="5" name="Picture 4" descr="George_Frederic_Watts_-_Eve_Repentant_-_Google_Art_Proj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"/>
            <a:ext cx="2470967" cy="5429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29264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Џ. Ф. Вотс, </a:t>
            </a:r>
            <a:r>
              <a:rPr lang="sr-Cyrl-RS" b="1" i="1" dirty="0" smtClean="0"/>
              <a:t>Ева у искушењу</a:t>
            </a:r>
            <a:r>
              <a:rPr lang="sr-Cyrl-RS" dirty="0" smtClean="0"/>
              <a:t>, 1884.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542926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Џ. Ф. Вотс, </a:t>
            </a:r>
            <a:r>
              <a:rPr lang="sr-Cyrl-RS" b="1" i="1" dirty="0" smtClean="0"/>
              <a:t>Ева покајница</a:t>
            </a:r>
            <a:r>
              <a:rPr lang="sr-Cyrl-RS" dirty="0" smtClean="0"/>
              <a:t>, 1865-1897.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14942" y="285728"/>
            <a:ext cx="3929058" cy="635798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err="1" smtClean="0"/>
              <a:t>Овај</a:t>
            </a:r>
            <a:r>
              <a:rPr lang="en-US" dirty="0" smtClean="0"/>
              <a:t> </a:t>
            </a:r>
            <a:r>
              <a:rPr lang="en-US" dirty="0" err="1" smtClean="0"/>
              <a:t>принцип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још</a:t>
            </a:r>
            <a:r>
              <a:rPr lang="en-US" dirty="0" smtClean="0"/>
              <a:t> </a:t>
            </a:r>
            <a:r>
              <a:rPr lang="en-US" dirty="0" err="1" smtClean="0"/>
              <a:t>даље</a:t>
            </a:r>
            <a:r>
              <a:rPr lang="en-US" dirty="0" smtClean="0"/>
              <a:t> </a:t>
            </a:r>
            <a:r>
              <a:rPr lang="en-US" dirty="0" err="1" smtClean="0"/>
              <a:t>одјекнуо</a:t>
            </a:r>
            <a:r>
              <a:rPr lang="en-US" dirty="0" smtClean="0"/>
              <a:t> у </a:t>
            </a:r>
            <a:r>
              <a:rPr lang="en-US" i="1" dirty="0" err="1" smtClean="0"/>
              <a:t>Еви</a:t>
            </a:r>
            <a:r>
              <a:rPr lang="en-US" i="1" dirty="0" smtClean="0"/>
              <a:t> у </a:t>
            </a:r>
            <a:r>
              <a:rPr lang="en-US" i="1" dirty="0" err="1" smtClean="0"/>
              <a:t>искушењу</a:t>
            </a:r>
            <a:r>
              <a:rPr lang="en-US" dirty="0" smtClean="0"/>
              <a:t> (1884) и </a:t>
            </a:r>
            <a:r>
              <a:rPr lang="en-US" i="1" dirty="0" err="1" smtClean="0"/>
              <a:t>Еви</a:t>
            </a:r>
            <a:r>
              <a:rPr lang="en-US" i="1" dirty="0" smtClean="0"/>
              <a:t> </a:t>
            </a:r>
            <a:r>
              <a:rPr lang="en-US" i="1" dirty="0" err="1" smtClean="0"/>
              <a:t>покајници</a:t>
            </a:r>
            <a:r>
              <a:rPr lang="en-US" dirty="0" smtClean="0"/>
              <a:t> (1865-1897),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приказују</a:t>
            </a:r>
            <a:r>
              <a:rPr lang="en-US" dirty="0" smtClean="0"/>
              <a:t> </a:t>
            </a:r>
            <a:r>
              <a:rPr lang="en-US" dirty="0" err="1" smtClean="0"/>
              <a:t>жену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инстинктивно</a:t>
            </a:r>
            <a:r>
              <a:rPr lang="en-US" dirty="0" smtClean="0"/>
              <a:t> </a:t>
            </a:r>
            <a:r>
              <a:rPr lang="en-US" dirty="0" err="1" smtClean="0"/>
              <a:t>створење</a:t>
            </a:r>
            <a:r>
              <a:rPr lang="en-US" dirty="0" smtClean="0"/>
              <a:t>.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првој</a:t>
            </a:r>
            <a:r>
              <a:rPr lang="en-US" dirty="0" smtClean="0"/>
              <a:t> </a:t>
            </a:r>
            <a:r>
              <a:rPr lang="en-US" dirty="0" err="1" smtClean="0"/>
              <a:t>слици</a:t>
            </a:r>
            <a:r>
              <a:rPr lang="en-US" dirty="0" smtClean="0"/>
              <a:t>, </a:t>
            </a:r>
            <a:r>
              <a:rPr lang="en-US" dirty="0" err="1" smtClean="0"/>
              <a:t>Ева</a:t>
            </a:r>
            <a:r>
              <a:rPr lang="en-US" dirty="0" smtClean="0"/>
              <a:t> </a:t>
            </a:r>
            <a:r>
              <a:rPr lang="en-US" dirty="0" err="1" smtClean="0"/>
              <a:t>подлеже</a:t>
            </a:r>
            <a:r>
              <a:rPr lang="en-US" dirty="0" smtClean="0"/>
              <a:t> </a:t>
            </a:r>
            <a:r>
              <a:rPr lang="en-US" dirty="0" err="1" smtClean="0"/>
              <a:t>чулима</a:t>
            </a:r>
            <a:r>
              <a:rPr lang="en-US" dirty="0" smtClean="0"/>
              <a:t>: </a:t>
            </a:r>
            <a:r>
              <a:rPr lang="en-US" dirty="0" err="1" smtClean="0"/>
              <a:t>она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биће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није</a:t>
            </a:r>
            <a:r>
              <a:rPr lang="en-US" dirty="0" smtClean="0"/>
              <a:t> </a:t>
            </a:r>
            <a:r>
              <a:rPr lang="en-US" dirty="0" err="1" smtClean="0"/>
              <a:t>далеко</a:t>
            </a:r>
            <a:r>
              <a:rPr lang="en-US" dirty="0" smtClean="0"/>
              <a:t> </a:t>
            </a:r>
            <a:r>
              <a:rPr lang="en-US" dirty="0" err="1" smtClean="0"/>
              <a:t>одмакло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анималног</a:t>
            </a:r>
            <a:r>
              <a:rPr lang="en-US" dirty="0" smtClean="0"/>
              <a:t> </a:t>
            </a:r>
            <a:r>
              <a:rPr lang="en-US" dirty="0" err="1" smtClean="0"/>
              <a:t>света</a:t>
            </a:r>
            <a:r>
              <a:rPr lang="en-US" dirty="0" smtClean="0"/>
              <a:t>,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сугерисано</a:t>
            </a:r>
            <a:r>
              <a:rPr lang="en-US" dirty="0" smtClean="0"/>
              <a:t> </a:t>
            </a:r>
            <a:r>
              <a:rPr lang="en-US" dirty="0" err="1" smtClean="0"/>
              <a:t>лавицом</a:t>
            </a:r>
            <a:r>
              <a:rPr lang="en-US" dirty="0" smtClean="0"/>
              <a:t> </a:t>
            </a:r>
            <a:r>
              <a:rPr lang="en-US" dirty="0" err="1" smtClean="0"/>
              <a:t>која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игра</a:t>
            </a:r>
            <a:r>
              <a:rPr lang="en-US" dirty="0" smtClean="0"/>
              <a:t> </a:t>
            </a:r>
            <a:r>
              <a:rPr lang="en-US" dirty="0" err="1" smtClean="0"/>
              <a:t>око</a:t>
            </a:r>
            <a:r>
              <a:rPr lang="en-US" dirty="0" smtClean="0"/>
              <a:t> </a:t>
            </a:r>
            <a:r>
              <a:rPr lang="en-US" dirty="0" err="1" smtClean="0"/>
              <a:t>њеног</a:t>
            </a:r>
            <a:r>
              <a:rPr lang="en-US" dirty="0" smtClean="0"/>
              <a:t> </a:t>
            </a:r>
            <a:r>
              <a:rPr lang="en-US" dirty="0" err="1" smtClean="0"/>
              <a:t>стопала</a:t>
            </a:r>
            <a:r>
              <a:rPr lang="en-US" dirty="0" smtClean="0"/>
              <a:t>. У </a:t>
            </a:r>
            <a:r>
              <a:rPr lang="en-US" dirty="0" err="1" smtClean="0"/>
              <a:t>њеној</a:t>
            </a:r>
            <a:r>
              <a:rPr lang="en-US" dirty="0" smtClean="0"/>
              <a:t> </a:t>
            </a:r>
            <a:r>
              <a:rPr lang="en-US" dirty="0" err="1" smtClean="0"/>
              <a:t>жалости</a:t>
            </a:r>
            <a:r>
              <a:rPr lang="en-US" dirty="0" smtClean="0"/>
              <a:t>, </a:t>
            </a:r>
            <a:r>
              <a:rPr lang="en-US" i="1" dirty="0" err="1" smtClean="0"/>
              <a:t>Ева</a:t>
            </a:r>
            <a:r>
              <a:rPr lang="en-US" i="1" dirty="0" smtClean="0"/>
              <a:t> </a:t>
            </a:r>
            <a:r>
              <a:rPr lang="en-US" i="1" dirty="0" err="1" smtClean="0"/>
              <a:t>покајница</a:t>
            </a:r>
            <a:r>
              <a:rPr lang="en-US" i="1" dirty="0" smtClean="0"/>
              <a:t> </a:t>
            </a:r>
            <a:r>
              <a:rPr lang="en-US" dirty="0" err="1" smtClean="0"/>
              <a:t>прислања</a:t>
            </a:r>
            <a:r>
              <a:rPr lang="en-US" dirty="0" smtClean="0"/>
              <a:t> </a:t>
            </a:r>
            <a:r>
              <a:rPr lang="en-US" dirty="0" err="1" smtClean="0"/>
              <a:t>њено</a:t>
            </a:r>
            <a:r>
              <a:rPr lang="en-US" dirty="0" smtClean="0"/>
              <a:t> </a:t>
            </a:r>
            <a:r>
              <a:rPr lang="en-US" dirty="0" err="1" smtClean="0"/>
              <a:t>тело</a:t>
            </a:r>
            <a:r>
              <a:rPr lang="en-US" dirty="0" smtClean="0"/>
              <a:t> </a:t>
            </a:r>
            <a:r>
              <a:rPr lang="en-US" dirty="0" err="1" smtClean="0"/>
              <a:t>уз</a:t>
            </a:r>
            <a:r>
              <a:rPr lang="en-US" dirty="0" smtClean="0"/>
              <a:t> </a:t>
            </a:r>
            <a:r>
              <a:rPr lang="en-US" dirty="0" err="1" smtClean="0"/>
              <a:t>стабло</a:t>
            </a:r>
            <a:r>
              <a:rPr lang="en-US" dirty="0" smtClean="0"/>
              <a:t>- </a:t>
            </a:r>
            <a:r>
              <a:rPr lang="en-US" dirty="0" err="1" smtClean="0"/>
              <a:t>гест</a:t>
            </a:r>
            <a:r>
              <a:rPr lang="en-US" dirty="0" smtClean="0"/>
              <a:t> </a:t>
            </a:r>
            <a:r>
              <a:rPr lang="en-US" dirty="0" err="1" smtClean="0"/>
              <a:t>којим</a:t>
            </a:r>
            <a:r>
              <a:rPr lang="en-US" dirty="0" smtClean="0"/>
              <a:t> </a:t>
            </a:r>
            <a:r>
              <a:rPr lang="en-US" dirty="0" err="1" smtClean="0"/>
              <a:t>изражава</a:t>
            </a:r>
            <a:r>
              <a:rPr lang="en-US" dirty="0" smtClean="0"/>
              <a:t> </a:t>
            </a:r>
            <a:r>
              <a:rPr lang="en-US" dirty="0" err="1" smtClean="0"/>
              <a:t>своју</a:t>
            </a:r>
            <a:r>
              <a:rPr lang="en-US" dirty="0" smtClean="0"/>
              <a:t> </a:t>
            </a:r>
            <a:r>
              <a:rPr lang="en-US" dirty="0" err="1" smtClean="0"/>
              <a:t>чежњу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врати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земљу</a:t>
            </a:r>
            <a:r>
              <a:rPr lang="en-US" dirty="0" smtClean="0"/>
              <a:t>, </a:t>
            </a:r>
            <a:r>
              <a:rPr lang="en-US" dirty="0" err="1" smtClean="0"/>
              <a:t>насупрот</a:t>
            </a:r>
            <a:r>
              <a:rPr lang="en-US" dirty="0" smtClean="0"/>
              <a:t> </a:t>
            </a:r>
            <a:r>
              <a:rPr lang="en-US" dirty="0" err="1" smtClean="0"/>
              <a:t>духу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понукао</a:t>
            </a:r>
            <a:r>
              <a:rPr lang="en-US" dirty="0" smtClean="0"/>
              <a:t> у </a:t>
            </a:r>
            <a:r>
              <a:rPr lang="en-US" dirty="0" err="1" smtClean="0"/>
              <a:t>постојање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Према</a:t>
            </a:r>
            <a:r>
              <a:rPr lang="en-US" dirty="0" smtClean="0"/>
              <a:t> </a:t>
            </a:r>
            <a:r>
              <a:rPr lang="en-US" dirty="0" err="1" smtClean="0"/>
              <a:t>Мери</a:t>
            </a:r>
            <a:r>
              <a:rPr lang="en-US" dirty="0" smtClean="0"/>
              <a:t> </a:t>
            </a:r>
            <a:r>
              <a:rPr lang="en-US" dirty="0" err="1" smtClean="0"/>
              <a:t>Вотс</a:t>
            </a:r>
            <a:r>
              <a:rPr lang="en-US" dirty="0" smtClean="0"/>
              <a:t> </a:t>
            </a:r>
            <a:r>
              <a:rPr lang="en-US" dirty="0" err="1" smtClean="0"/>
              <a:t>елементарни</a:t>
            </a:r>
            <a:r>
              <a:rPr lang="en-US" dirty="0" smtClean="0"/>
              <a:t> </a:t>
            </a:r>
            <a:r>
              <a:rPr lang="en-US" dirty="0" err="1" smtClean="0"/>
              <a:t>састав</a:t>
            </a:r>
            <a:r>
              <a:rPr lang="en-US" dirty="0" smtClean="0"/>
              <a:t> </a:t>
            </a:r>
            <a:r>
              <a:rPr lang="en-US" dirty="0" err="1" smtClean="0"/>
              <a:t>линије</a:t>
            </a:r>
            <a:r>
              <a:rPr lang="en-US" dirty="0" smtClean="0"/>
              <a:t> </a:t>
            </a:r>
            <a:r>
              <a:rPr lang="en-US" dirty="0" err="1" smtClean="0"/>
              <a:t>која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обележила</a:t>
            </a:r>
            <a:r>
              <a:rPr lang="en-US" dirty="0" smtClean="0"/>
              <a:t> </a:t>
            </a:r>
            <a:r>
              <a:rPr lang="en-US" dirty="0" err="1" smtClean="0"/>
              <a:t>овај</a:t>
            </a:r>
            <a:r>
              <a:rPr lang="en-US" dirty="0" smtClean="0"/>
              <a:t> </a:t>
            </a:r>
            <a:r>
              <a:rPr lang="en-US" dirty="0" err="1" smtClean="0"/>
              <a:t>трио</a:t>
            </a:r>
            <a:r>
              <a:rPr lang="en-US" dirty="0" smtClean="0"/>
              <a:t> </a:t>
            </a:r>
            <a:r>
              <a:rPr lang="en-US" dirty="0" err="1" smtClean="0"/>
              <a:t>слика</a:t>
            </a:r>
            <a:r>
              <a:rPr lang="en-US" dirty="0" smtClean="0"/>
              <a:t>, </a:t>
            </a:r>
            <a:r>
              <a:rPr lang="en-US" dirty="0" err="1" smtClean="0"/>
              <a:t>створен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чита</a:t>
            </a:r>
            <a:r>
              <a:rPr lang="en-US" dirty="0" smtClean="0"/>
              <a:t> </a:t>
            </a:r>
            <a:r>
              <a:rPr lang="en-US" dirty="0" err="1" smtClean="0"/>
              <a:t>симболички</a:t>
            </a:r>
            <a:r>
              <a:rPr lang="en-US" dirty="0" smtClean="0"/>
              <a:t>: </a:t>
            </a:r>
            <a:r>
              <a:rPr lang="en-US" dirty="0" err="1" smtClean="0"/>
              <a:t>прва</a:t>
            </a:r>
            <a:r>
              <a:rPr lang="en-US" dirty="0" smtClean="0"/>
              <a:t> </a:t>
            </a:r>
            <a:r>
              <a:rPr lang="en-US" dirty="0" err="1" smtClean="0"/>
              <a:t>слика</a:t>
            </a:r>
            <a:r>
              <a:rPr lang="en-US" dirty="0" smtClean="0"/>
              <a:t> </a:t>
            </a:r>
            <a:r>
              <a:rPr lang="en-US" dirty="0" err="1" smtClean="0"/>
              <a:t>означава</a:t>
            </a:r>
            <a:r>
              <a:rPr lang="en-US" dirty="0" smtClean="0"/>
              <a:t> </a:t>
            </a:r>
            <a:r>
              <a:rPr lang="en-US" dirty="0" err="1" smtClean="0"/>
              <a:t>перфектну</a:t>
            </a:r>
            <a:r>
              <a:rPr lang="en-US" dirty="0" smtClean="0"/>
              <a:t> </a:t>
            </a:r>
            <a:r>
              <a:rPr lang="en-US" dirty="0" err="1" smtClean="0"/>
              <a:t>снагу</a:t>
            </a:r>
            <a:r>
              <a:rPr lang="en-US" dirty="0" smtClean="0"/>
              <a:t>, </a:t>
            </a:r>
            <a:r>
              <a:rPr lang="en-US" dirty="0" err="1" smtClean="0"/>
              <a:t>друга</a:t>
            </a:r>
            <a:r>
              <a:rPr lang="en-US" dirty="0" smtClean="0"/>
              <a:t> </a:t>
            </a:r>
            <a:r>
              <a:rPr lang="en-US" dirty="0" err="1" smtClean="0"/>
              <a:t>свеукупну</a:t>
            </a:r>
            <a:r>
              <a:rPr lang="en-US" dirty="0" smtClean="0"/>
              <a:t> </a:t>
            </a:r>
            <a:r>
              <a:rPr lang="en-US" dirty="0" err="1" smtClean="0"/>
              <a:t>слабост</a:t>
            </a:r>
            <a:r>
              <a:rPr lang="en-US" dirty="0" smtClean="0"/>
              <a:t>, </a:t>
            </a:r>
            <a:r>
              <a:rPr lang="en-US" dirty="0" err="1" smtClean="0"/>
              <a:t>трећа</a:t>
            </a:r>
            <a:r>
              <a:rPr lang="en-US" dirty="0" smtClean="0"/>
              <a:t> </a:t>
            </a:r>
            <a:r>
              <a:rPr lang="en-US" dirty="0" err="1" smtClean="0"/>
              <a:t>повратак</a:t>
            </a:r>
            <a:r>
              <a:rPr lang="en-US" dirty="0" smtClean="0"/>
              <a:t> </a:t>
            </a:r>
            <a:r>
              <a:rPr lang="en-US" dirty="0" err="1" smtClean="0"/>
              <a:t>првом</a:t>
            </a:r>
            <a:r>
              <a:rPr lang="en-US" dirty="0" smtClean="0"/>
              <a:t> </a:t>
            </a:r>
            <a:r>
              <a:rPr lang="en-US" dirty="0" err="1" smtClean="0"/>
              <a:t>стању</a:t>
            </a:r>
            <a:r>
              <a:rPr lang="en-US" dirty="0" smtClean="0"/>
              <a:t>, </a:t>
            </a:r>
            <a:r>
              <a:rPr lang="en-US" dirty="0" err="1" smtClean="0"/>
              <a:t>али</a:t>
            </a:r>
            <a:r>
              <a:rPr lang="en-US" dirty="0" smtClean="0"/>
              <a:t> </a:t>
            </a:r>
            <a:r>
              <a:rPr lang="en-US" dirty="0" err="1" smtClean="0"/>
              <a:t>без</a:t>
            </a:r>
            <a:r>
              <a:rPr lang="en-US" dirty="0" smtClean="0"/>
              <a:t> </a:t>
            </a:r>
            <a:r>
              <a:rPr lang="en-US" dirty="0" err="1" smtClean="0"/>
              <a:t>снаге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одржи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rge_Frederic_Watts_-_The_All-Pervading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35922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3372" y="14285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Џ. Ф. Вотс, </a:t>
            </a:r>
            <a:r>
              <a:rPr lang="sr-Cyrl-RS" b="1" i="1" dirty="0" smtClean="0"/>
              <a:t>Свепрожимајућа</a:t>
            </a:r>
            <a:r>
              <a:rPr lang="sr-Cyrl-RS" dirty="0" smtClean="0"/>
              <a:t>, 1887-1890.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928670"/>
            <a:ext cx="48577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 smtClean="0"/>
              <a:t>Вотсова </a:t>
            </a:r>
            <a:r>
              <a:rPr lang="sr-Cyrl-RS" sz="1600" i="1" dirty="0" smtClean="0"/>
              <a:t>Свепрожимајућа</a:t>
            </a:r>
            <a:r>
              <a:rPr lang="sr-Cyrl-RS" sz="1600" dirty="0" smtClean="0"/>
              <a:t>, још једном доноси космолошку перспективу. Сликар је био фасциниран астрономијом и тајнама универзума, а био је и велики пријатељ енглеског астронома Џона Хершела.</a:t>
            </a:r>
          </a:p>
          <a:p>
            <a:pPr algn="just"/>
            <a:r>
              <a:rPr lang="sr-Cyrl-RS" sz="1600" dirty="0" smtClean="0"/>
              <a:t>Приказана жена учаурена између својих крила, формира облик налик материци, која евоцира искру живота.</a:t>
            </a:r>
            <a:r>
              <a:rPr lang="sr-Latn-CS" sz="1600" dirty="0" smtClean="0"/>
              <a:t> Она </a:t>
            </a:r>
            <a:r>
              <a:rPr lang="sr-Cyrl-RS" sz="1600" dirty="0" smtClean="0"/>
              <a:t>се налази </a:t>
            </a:r>
            <a:r>
              <a:rPr lang="sr-Latn-CS" sz="1600" dirty="0" smtClean="0"/>
              <a:t>у магловитом пространству свемира, и упркос њен</a:t>
            </a:r>
            <a:r>
              <a:rPr lang="sr-Cyrl-RS" sz="1600" dirty="0" smtClean="0"/>
              <a:t>ој</a:t>
            </a:r>
            <a:r>
              <a:rPr lang="sr-Latn-CS" sz="1600" dirty="0" smtClean="0"/>
              <a:t> </a:t>
            </a:r>
            <a:r>
              <a:rPr lang="sr-Latn-CS" sz="1600" dirty="0" err="1" smtClean="0"/>
              <a:t>тешк</a:t>
            </a:r>
            <a:r>
              <a:rPr lang="sr-Cyrl-RS" sz="1600" dirty="0" smtClean="0"/>
              <a:t>ој</a:t>
            </a:r>
            <a:r>
              <a:rPr lang="sr-Latn-CS" sz="1600" dirty="0" smtClean="0"/>
              <a:t> </a:t>
            </a:r>
            <a:r>
              <a:rPr lang="sr-Cyrl-RS" sz="1600" dirty="0" smtClean="0"/>
              <a:t>одори</a:t>
            </a:r>
            <a:r>
              <a:rPr lang="sr-Latn-CS" sz="1600" dirty="0" smtClean="0"/>
              <a:t> - делује бестежински док </a:t>
            </a:r>
            <a:r>
              <a:rPr lang="sr-Cyrl-RS" sz="1600" dirty="0" smtClean="0"/>
              <a:t>плута</a:t>
            </a:r>
            <a:r>
              <a:rPr lang="sr-Latn-CS" sz="1600" dirty="0" smtClean="0"/>
              <a:t> </a:t>
            </a:r>
            <a:r>
              <a:rPr lang="sr-Cyrl-RS" sz="1600" dirty="0" smtClean="0"/>
              <a:t>у непознатом простору</a:t>
            </a:r>
            <a:r>
              <a:rPr lang="sr-Latn-CS" sz="1600" dirty="0" smtClean="0"/>
              <a:t>. Чини се да јој глобус лебди у рукама, а ивице се растварају у зеленој измаглици. </a:t>
            </a:r>
            <a:r>
              <a:rPr lang="sr-Cyrl-RS" sz="1600" dirty="0" smtClean="0"/>
              <a:t>Упркос јаком и мирном држању фигуре, слика има метафизички набој, створен сенченим облицима, спектралним осветљењем и тамном позадином. Вотс је описао крилату фигуру као „свепрожимајући Дух универзума који седи, држећи у крилу глобус света“. Попут једне од Микеланђелових монументалних Сибила на плафону Сикстинске капеле, њена „свепрожимајућа“ визија даје јој моћ пророчанства, знање о будућности и бесконачном простору. Положај њених ногу и распоред драперија у доњој половини слике чине је да изгледа попут џиновске Мајке света, која ће открити тајне универзума.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/>
              <a:t>Литература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sr-Cyrl-RS" dirty="0" smtClean="0"/>
              <a:t>Обавезна:</a:t>
            </a:r>
          </a:p>
          <a:p>
            <a:pPr>
              <a:buNone/>
            </a:pPr>
            <a:r>
              <a:rPr lang="sr-Latn-RS" dirty="0" smtClean="0"/>
              <a:t>Pamela Kort, Max Hollein (ed), </a:t>
            </a:r>
            <a:r>
              <a:rPr lang="en-US" b="1" i="1" dirty="0" smtClean="0"/>
              <a:t>Darwin</a:t>
            </a:r>
            <a:r>
              <a:rPr lang="sr-Cyrl-RS" b="1" i="1" dirty="0" smtClean="0"/>
              <a:t>:</a:t>
            </a:r>
            <a:r>
              <a:rPr lang="en-US" b="1" i="1" dirty="0" smtClean="0"/>
              <a:t> Art and The Search for Origins</a:t>
            </a:r>
            <a:r>
              <a:rPr lang="sr-Latn-RS" dirty="0" smtClean="0"/>
              <a:t>, 2009</a:t>
            </a:r>
            <a:r>
              <a:rPr lang="sr-Latn-RS" dirty="0" smtClean="0"/>
              <a:t>.</a:t>
            </a:r>
          </a:p>
          <a:p>
            <a:pPr>
              <a:buNone/>
            </a:pPr>
            <a:r>
              <a:rPr lang="sr-Cyrl-RS" dirty="0" smtClean="0"/>
              <a:t>Олга Жакић, Дарвинизам у француској уметности друге половине 19. века, Београд 2017.</a:t>
            </a:r>
            <a:endParaRPr lang="en-U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Допунска:</a:t>
            </a:r>
          </a:p>
          <a:p>
            <a:pPr>
              <a:buNone/>
            </a:pPr>
            <a:r>
              <a:rPr lang="en-US" dirty="0" smtClean="0"/>
              <a:t>Linda </a:t>
            </a:r>
            <a:r>
              <a:rPr lang="en-US" dirty="0" err="1" smtClean="0"/>
              <a:t>Nochlin</a:t>
            </a:r>
            <a:r>
              <a:rPr lang="en-US" dirty="0" smtClean="0"/>
              <a:t>, </a:t>
            </a:r>
            <a:r>
              <a:rPr lang="en-US" b="1" i="1" dirty="0" smtClean="0"/>
              <a:t>Introduction: The Darwin Effect</a:t>
            </a:r>
            <a:r>
              <a:rPr lang="en-US" dirty="0" smtClean="0"/>
              <a:t>, 2003, </a:t>
            </a:r>
            <a:r>
              <a:rPr lang="en-US" dirty="0" smtClean="0">
                <a:hlinkClick r:id="rId2"/>
              </a:rPr>
              <a:t>http://www.19thc-artworldwide.org/spring03/218-the-darwin-effect-introduction</a:t>
            </a:r>
            <a:r>
              <a:rPr lang="en-US" dirty="0" smtClean="0"/>
              <a:t>. </a:t>
            </a:r>
            <a:endParaRPr lang="sr-Cyrl-R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1600" b="1" dirty="0" smtClean="0">
                <a:latin typeface="+mn-lt"/>
              </a:rPr>
              <a:t>                  Анимално порекло људског рода (популаризација волунтаристичке филозофије)</a:t>
            </a:r>
            <a:br>
              <a:rPr lang="sr-Cyrl-RS" sz="1600" b="1" dirty="0" smtClean="0">
                <a:latin typeface="+mn-lt"/>
              </a:rPr>
            </a:br>
            <a:r>
              <a:rPr lang="sr-Cyrl-RS" sz="1600" b="1" dirty="0" smtClean="0">
                <a:latin typeface="+mn-lt"/>
              </a:rPr>
              <a:t>                  Генерални страх од пада моралних вредности </a:t>
            </a:r>
            <a:endParaRPr lang="en-US" sz="1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400" dirty="0" err="1" smtClean="0">
                <a:latin typeface="+mj-lt"/>
              </a:rPr>
              <a:t>Једно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од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главних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питања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којима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бави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дело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i="1" dirty="0" err="1" smtClean="0">
                <a:latin typeface="+mj-lt"/>
              </a:rPr>
              <a:t>Порекло</a:t>
            </a:r>
            <a:r>
              <a:rPr lang="en-US" sz="1400" i="1" dirty="0" smtClean="0">
                <a:latin typeface="+mj-lt"/>
              </a:rPr>
              <a:t> </a:t>
            </a:r>
            <a:r>
              <a:rPr lang="en-US" sz="1400" i="1" dirty="0" err="1" smtClean="0">
                <a:latin typeface="+mj-lt"/>
              </a:rPr>
              <a:t>човека</a:t>
            </a:r>
            <a:r>
              <a:rPr lang="en-US" sz="1400" i="1" dirty="0" smtClean="0">
                <a:latin typeface="+mj-lt"/>
              </a:rPr>
              <a:t> и </a:t>
            </a:r>
            <a:r>
              <a:rPr lang="en-US" sz="1400" i="1" dirty="0" err="1" smtClean="0">
                <a:latin typeface="+mj-lt"/>
              </a:rPr>
              <a:t>сексуална</a:t>
            </a:r>
            <a:r>
              <a:rPr lang="en-US" sz="1400" i="1" dirty="0" smtClean="0">
                <a:latin typeface="+mj-lt"/>
              </a:rPr>
              <a:t> </a:t>
            </a:r>
            <a:r>
              <a:rPr lang="en-US" sz="1400" i="1" dirty="0" err="1" smtClean="0">
                <a:latin typeface="+mj-lt"/>
              </a:rPr>
              <a:t>селекција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јесте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животињско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порекло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људског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рода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То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била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тема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која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</a:t>
            </a:r>
            <a:r>
              <a:rPr lang="en-US" sz="1400" dirty="0" smtClean="0">
                <a:latin typeface="+mj-lt"/>
              </a:rPr>
              <a:t> у </a:t>
            </a:r>
            <a:r>
              <a:rPr lang="en-US" sz="1400" dirty="0" err="1" smtClean="0">
                <a:latin typeface="+mj-lt"/>
              </a:rPr>
              <a:t>време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свог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настанака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имала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потенцијал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дубоко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уздрма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ако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не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анулира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систем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вредности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деветнаестовековног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друштва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њиховог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веровања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Дарвинова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теорија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пољуљала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креационистичка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веровања</a:t>
            </a:r>
            <a:r>
              <a:rPr lang="en-US" sz="1400" dirty="0" smtClean="0">
                <a:latin typeface="+mj-lt"/>
              </a:rPr>
              <a:t> у </a:t>
            </a:r>
            <a:r>
              <a:rPr lang="en-US" sz="1400" dirty="0" err="1" smtClean="0">
                <a:latin typeface="+mj-lt"/>
              </a:rPr>
              <a:t>свемоћног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Бога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од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чије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милости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зависила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судбина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света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целокупног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човечанства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Сада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све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то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било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доведено</a:t>
            </a:r>
            <a:r>
              <a:rPr lang="en-US" sz="1400" dirty="0" smtClean="0">
                <a:latin typeface="+mj-lt"/>
              </a:rPr>
              <a:t> у </a:t>
            </a:r>
            <a:r>
              <a:rPr lang="en-US" sz="1400" dirty="0" err="1" smtClean="0">
                <a:latin typeface="+mj-lt"/>
              </a:rPr>
              <a:t>питање</a:t>
            </a:r>
            <a:r>
              <a:rPr lang="en-US" sz="1400" dirty="0" smtClean="0">
                <a:latin typeface="+mj-lt"/>
              </a:rPr>
              <a:t>, а </a:t>
            </a:r>
            <a:r>
              <a:rPr lang="en-US" sz="1400" dirty="0" err="1" smtClean="0">
                <a:latin typeface="+mj-lt"/>
              </a:rPr>
              <a:t>песимистичка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волунтаристичка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филозофија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све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више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постајала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популарна</a:t>
            </a:r>
            <a:r>
              <a:rPr lang="en-US" sz="1400" dirty="0" smtClean="0">
                <a:latin typeface="+mj-lt"/>
              </a:rPr>
              <a:t>.</a:t>
            </a:r>
          </a:p>
          <a:p>
            <a:pPr algn="just"/>
            <a:r>
              <a:rPr lang="en-US" sz="1400" dirty="0" err="1" smtClean="0">
                <a:latin typeface="+mj-lt"/>
              </a:rPr>
              <a:t>Дарвинова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теорија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проузроковала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генерални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страх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од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пада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моралних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вредности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услед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примитивне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природе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људског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рода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Постојала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заједничка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стрепња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од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концепта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борбе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за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опстанак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који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лаици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врло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лако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могли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преведу</a:t>
            </a:r>
            <a:r>
              <a:rPr lang="en-US" sz="1400" dirty="0" smtClean="0">
                <a:latin typeface="+mj-lt"/>
              </a:rPr>
              <a:t> у </a:t>
            </a:r>
            <a:r>
              <a:rPr lang="en-US" sz="1400" dirty="0" err="1" smtClean="0">
                <a:latin typeface="+mj-lt"/>
              </a:rPr>
              <a:t>феномен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агресивног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индивидуализма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Ту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свега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мисли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на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феномен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природних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нагона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импулса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који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својствени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човеку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животињама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То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силе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које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делају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ван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људског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разума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које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закону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природе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доводе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природног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или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полног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одабирања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Једина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ствар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која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разликује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људе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животиње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том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питању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јесте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човекова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способност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савести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кајања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или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стида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Међутим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Дарвин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сматра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да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то</a:t>
            </a:r>
            <a:r>
              <a:rPr lang="en-US" sz="1400" dirty="0" smtClean="0">
                <a:latin typeface="+mj-lt"/>
              </a:rPr>
              <a:t> у </a:t>
            </a:r>
            <a:r>
              <a:rPr lang="en-US" sz="1400" dirty="0" err="1" smtClean="0">
                <a:latin typeface="+mj-lt"/>
              </a:rPr>
              <a:t>великом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броју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случајева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стоји</a:t>
            </a:r>
            <a:r>
              <a:rPr lang="en-US" sz="1400" dirty="0" smtClean="0">
                <a:latin typeface="+mj-lt"/>
              </a:rPr>
              <a:t> у </a:t>
            </a:r>
            <a:r>
              <a:rPr lang="en-US" sz="1400" dirty="0" err="1" smtClean="0">
                <a:latin typeface="+mj-lt"/>
              </a:rPr>
              <a:t>вези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према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суду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других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људи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Слична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промишљања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имао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немачки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филозоф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Артур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Шопенхауер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који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издвојио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вољу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као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срж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свега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појединачног</a:t>
            </a:r>
            <a:r>
              <a:rPr lang="en-US" sz="1400" dirty="0" smtClean="0">
                <a:latin typeface="+mj-lt"/>
              </a:rPr>
              <a:t>, а у </a:t>
            </a:r>
            <a:r>
              <a:rPr lang="en-US" sz="1400" dirty="0" err="1" smtClean="0">
                <a:latin typeface="+mj-lt"/>
              </a:rPr>
              <a:t>исто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време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целине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која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манифестује</a:t>
            </a:r>
            <a:r>
              <a:rPr lang="en-US" sz="1400" dirty="0" smtClean="0">
                <a:latin typeface="+mj-lt"/>
              </a:rPr>
              <a:t> у </a:t>
            </a:r>
            <a:r>
              <a:rPr lang="en-US" sz="1400" dirty="0" err="1" smtClean="0">
                <a:latin typeface="+mj-lt"/>
              </a:rPr>
              <a:t>свакој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натуралној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сили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која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слепо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дела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Воља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делује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тамо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где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не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води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никакво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сазнање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пре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свега</a:t>
            </a:r>
            <a:r>
              <a:rPr lang="en-US" sz="1400" dirty="0" smtClean="0">
                <a:latin typeface="+mj-lt"/>
              </a:rPr>
              <a:t> у </a:t>
            </a:r>
            <a:r>
              <a:rPr lang="en-US" sz="1400" dirty="0" err="1" smtClean="0">
                <a:latin typeface="+mj-lt"/>
              </a:rPr>
              <a:t>инстинктивним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поривима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животиња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Свака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сила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природе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коју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Шопенхауер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назива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вољом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заправо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последично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доводи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процеса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еволуције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цивилизације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Она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је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одговорна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за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два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основна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Дарвинова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принципа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еволуције</a:t>
            </a:r>
            <a:r>
              <a:rPr lang="en-US" sz="1400" dirty="0" smtClean="0">
                <a:latin typeface="+mj-lt"/>
              </a:rPr>
              <a:t>, а </a:t>
            </a:r>
            <a:r>
              <a:rPr lang="en-US" sz="1400" dirty="0" err="1" smtClean="0">
                <a:latin typeface="+mj-lt"/>
              </a:rPr>
              <a:t>то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су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природна</a:t>
            </a:r>
            <a:r>
              <a:rPr lang="en-US" sz="1400" dirty="0" smtClean="0">
                <a:latin typeface="+mj-lt"/>
              </a:rPr>
              <a:t> и </a:t>
            </a:r>
            <a:r>
              <a:rPr lang="en-US" sz="1400" dirty="0" err="1" smtClean="0">
                <a:latin typeface="+mj-lt"/>
              </a:rPr>
              <a:t>сексуална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селекција</a:t>
            </a:r>
            <a:r>
              <a:rPr lang="en-US" sz="1400" dirty="0" smtClean="0">
                <a:latin typeface="+mj-lt"/>
              </a:rPr>
              <a:t>.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1472" y="714356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1472" y="85723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150017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b="1" dirty="0" smtClean="0"/>
              <a:t>Немачка</a:t>
            </a:r>
            <a:r>
              <a:rPr lang="sr-Cyrl-RS" dirty="0" smtClean="0"/>
              <a:t> </a:t>
            </a:r>
            <a:r>
              <a:rPr lang="sr-Cyrl-RS" sz="3600" dirty="0" smtClean="0"/>
              <a:t>(потрага за недостајућом кариком, борба за опстанак,  анимални динамизам)</a:t>
            </a:r>
            <a:endParaRPr lang="en-US" sz="3600" dirty="0"/>
          </a:p>
        </p:txBody>
      </p:sp>
      <p:pic>
        <p:nvPicPr>
          <p:cNvPr id="4" name="Picture 3" descr="1. Maks Klinger - Darvinova teorija 1875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4108037" cy="264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4857761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Макс Клингер, </a:t>
            </a:r>
            <a:r>
              <a:rPr lang="sr-Cyrl-RS" b="1" i="1" dirty="0" smtClean="0"/>
              <a:t>Дарвинова теорија</a:t>
            </a:r>
            <a:r>
              <a:rPr lang="sr-Cyrl-RS" dirty="0" smtClean="0"/>
              <a:t>, 1875.</a:t>
            </a:r>
            <a:endParaRPr lang="en-US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286248" y="2000240"/>
            <a:ext cx="485775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Цртеж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Макса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Клингера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Дарвинова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теорија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настао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1875.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уметник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пут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читао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Дарвинова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најбоље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осликава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дешавања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Немачкој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време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начин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примљена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теорије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јавности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Приказани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остарели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Дарвин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књигом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лобање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мајмунском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човечијом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Тиме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публици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доказ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човековој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прошлости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компаративном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анализом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сличношћу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између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лобање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Фосилни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примитивног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човека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1865.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ископани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Неандерталској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долини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близу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Дизелдорфа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лобање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књига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симболишу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материјалистичку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„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нову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веру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“,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теорију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еволуције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„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“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креационизам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уобличена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љутог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свештеника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одлази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Научници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постају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свештеници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модерне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Европе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70их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година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19.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антиклерикализам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обузео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немачку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политику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алијанса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између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Бизмарка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либералних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партија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резултирала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забраном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монашких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редова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Пруској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стотине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свештеника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било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утамничено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протерано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земље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14356"/>
            <a:ext cx="8158162" cy="550072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2500" dirty="0" smtClean="0"/>
              <a:t>У </a:t>
            </a:r>
            <a:r>
              <a:rPr lang="en-US" sz="2500" dirty="0" err="1" smtClean="0"/>
              <a:t>Немачкој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dirty="0" err="1" smtClean="0"/>
              <a:t>дарвинизам</a:t>
            </a:r>
            <a:r>
              <a:rPr lang="en-US" sz="2500" dirty="0" smtClean="0"/>
              <a:t> </a:t>
            </a:r>
            <a:r>
              <a:rPr lang="en-US" sz="2500" dirty="0" err="1" smtClean="0"/>
              <a:t>био</a:t>
            </a:r>
            <a:r>
              <a:rPr lang="en-US" sz="2500" dirty="0" smtClean="0"/>
              <a:t> </a:t>
            </a:r>
            <a:r>
              <a:rPr lang="en-US" sz="2500" dirty="0" err="1" smtClean="0"/>
              <a:t>прихваћен</a:t>
            </a:r>
            <a:r>
              <a:rPr lang="en-US" sz="2500" dirty="0" smtClean="0"/>
              <a:t> </a:t>
            </a:r>
            <a:r>
              <a:rPr lang="en-US" sz="2500" dirty="0" err="1" smtClean="0"/>
              <a:t>много</a:t>
            </a:r>
            <a:r>
              <a:rPr lang="en-US" sz="2500" dirty="0" smtClean="0"/>
              <a:t> </a:t>
            </a:r>
            <a:r>
              <a:rPr lang="en-US" sz="2500" dirty="0" err="1" smtClean="0"/>
              <a:t>брже</a:t>
            </a:r>
            <a:r>
              <a:rPr lang="en-US" sz="2500" dirty="0" smtClean="0"/>
              <a:t> и </a:t>
            </a:r>
            <a:r>
              <a:rPr lang="en-US" sz="2500" dirty="0" err="1" smtClean="0"/>
              <a:t>лакше</a:t>
            </a:r>
            <a:r>
              <a:rPr lang="en-US" sz="2500" dirty="0" smtClean="0"/>
              <a:t> </a:t>
            </a:r>
            <a:r>
              <a:rPr lang="en-US" sz="2500" dirty="0" err="1" smtClean="0"/>
              <a:t>од</a:t>
            </a:r>
            <a:r>
              <a:rPr lang="en-US" sz="2500" dirty="0" smtClean="0"/>
              <a:t> </a:t>
            </a:r>
            <a:r>
              <a:rPr lang="en-US" sz="2500" dirty="0" err="1" smtClean="0"/>
              <a:t>стране</a:t>
            </a:r>
            <a:r>
              <a:rPr lang="en-US" sz="2500" dirty="0" smtClean="0"/>
              <a:t> </a:t>
            </a:r>
            <a:r>
              <a:rPr lang="en-US" sz="2500" dirty="0" err="1" smtClean="0"/>
              <a:t>научника</a:t>
            </a:r>
            <a:r>
              <a:rPr lang="en-US" sz="2500" dirty="0" smtClean="0"/>
              <a:t>, </a:t>
            </a:r>
            <a:r>
              <a:rPr lang="en-US" sz="2500" dirty="0" err="1" smtClean="0"/>
              <a:t>медија</a:t>
            </a:r>
            <a:r>
              <a:rPr lang="en-US" sz="2500" dirty="0" smtClean="0"/>
              <a:t> и </a:t>
            </a:r>
            <a:r>
              <a:rPr lang="en-US" sz="2500" dirty="0" err="1" smtClean="0"/>
              <a:t>јавности</a:t>
            </a:r>
            <a:r>
              <a:rPr lang="en-US" sz="2500" dirty="0" smtClean="0"/>
              <a:t>, </a:t>
            </a:r>
            <a:r>
              <a:rPr lang="en-US" sz="2500" dirty="0" err="1" smtClean="0"/>
              <a:t>него</a:t>
            </a:r>
            <a:r>
              <a:rPr lang="en-US" sz="2500" dirty="0" smtClean="0"/>
              <a:t> у </a:t>
            </a:r>
            <a:r>
              <a:rPr lang="en-US" sz="2500" dirty="0" err="1" smtClean="0"/>
              <a:t>другим</a:t>
            </a:r>
            <a:r>
              <a:rPr lang="en-US" sz="2500" dirty="0" smtClean="0"/>
              <a:t> </a:t>
            </a:r>
            <a:r>
              <a:rPr lang="en-US" sz="2500" dirty="0" err="1" smtClean="0"/>
              <a:t>земљама</a:t>
            </a:r>
            <a:r>
              <a:rPr lang="en-US" sz="2500" dirty="0" smtClean="0"/>
              <a:t>, </a:t>
            </a:r>
            <a:r>
              <a:rPr lang="en-US" sz="2500" dirty="0" err="1" smtClean="0"/>
              <a:t>што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dirty="0" err="1" smtClean="0"/>
              <a:t>навело</a:t>
            </a:r>
            <a:r>
              <a:rPr lang="en-US" sz="2500" dirty="0" smtClean="0"/>
              <a:t> и </a:t>
            </a:r>
            <a:r>
              <a:rPr lang="en-US" sz="2500" dirty="0" err="1" smtClean="0"/>
              <a:t>самог</a:t>
            </a:r>
            <a:r>
              <a:rPr lang="en-US" sz="2500" dirty="0" smtClean="0"/>
              <a:t> </a:t>
            </a:r>
            <a:r>
              <a:rPr lang="en-US" sz="2500" dirty="0" err="1" smtClean="0"/>
              <a:t>Дарвина</a:t>
            </a:r>
            <a:r>
              <a:rPr lang="en-US" sz="2500" dirty="0" smtClean="0"/>
              <a:t> </a:t>
            </a:r>
            <a:r>
              <a:rPr lang="en-US" sz="2500" dirty="0" err="1" smtClean="0"/>
              <a:t>да</a:t>
            </a:r>
            <a:r>
              <a:rPr lang="en-US" sz="2500" dirty="0" smtClean="0"/>
              <a:t> 1861. </a:t>
            </a:r>
            <a:r>
              <a:rPr lang="en-US" sz="2500" dirty="0" err="1" smtClean="0"/>
              <a:t>изјави</a:t>
            </a:r>
            <a:r>
              <a:rPr lang="en-US" sz="2500" dirty="0" smtClean="0"/>
              <a:t> </a:t>
            </a:r>
            <a:r>
              <a:rPr lang="en-US" sz="2500" dirty="0" err="1" smtClean="0"/>
              <a:t>да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i="1" dirty="0" err="1" smtClean="0"/>
              <a:t>подршка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коју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добија</a:t>
            </a:r>
            <a:r>
              <a:rPr lang="en-US" sz="2500" i="1" dirty="0" smtClean="0"/>
              <a:t> у </a:t>
            </a:r>
            <a:r>
              <a:rPr lang="en-US" sz="2500" i="1" dirty="0" err="1" smtClean="0"/>
              <a:t>Немачкој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основ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његове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наде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да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ће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се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његови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погледи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на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развој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цивилизације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ултимативно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прихватити</a:t>
            </a:r>
            <a:r>
              <a:rPr lang="en-US" sz="2500" dirty="0" smtClean="0"/>
              <a:t>. </a:t>
            </a:r>
            <a:r>
              <a:rPr lang="en-US" sz="2500" i="1" dirty="0" err="1" smtClean="0"/>
              <a:t>Постанак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врста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путем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природног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одабирања</a:t>
            </a:r>
            <a:r>
              <a:rPr lang="en-US" sz="2500" i="1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dirty="0" err="1" smtClean="0"/>
              <a:t>прво</a:t>
            </a:r>
            <a:r>
              <a:rPr lang="en-US" sz="2500" dirty="0" smtClean="0"/>
              <a:t> </a:t>
            </a:r>
            <a:r>
              <a:rPr lang="en-US" sz="2500" dirty="0" err="1" smtClean="0"/>
              <a:t>преведено</a:t>
            </a:r>
            <a:r>
              <a:rPr lang="en-US" sz="2500" dirty="0" smtClean="0"/>
              <a:t> </a:t>
            </a:r>
            <a:r>
              <a:rPr lang="en-US" sz="2500" dirty="0" err="1" smtClean="0"/>
              <a:t>од</a:t>
            </a:r>
            <a:r>
              <a:rPr lang="en-US" sz="2500" dirty="0" smtClean="0"/>
              <a:t> </a:t>
            </a:r>
            <a:r>
              <a:rPr lang="en-US" sz="2500" dirty="0" err="1" smtClean="0"/>
              <a:t>стране</a:t>
            </a:r>
            <a:r>
              <a:rPr lang="en-US" sz="2500" dirty="0" smtClean="0"/>
              <a:t> </a:t>
            </a:r>
            <a:r>
              <a:rPr lang="en-US" sz="2500" dirty="0" err="1" smtClean="0"/>
              <a:t>Хајнриха</a:t>
            </a:r>
            <a:r>
              <a:rPr lang="en-US" sz="2500" dirty="0" smtClean="0"/>
              <a:t> </a:t>
            </a:r>
            <a:r>
              <a:rPr lang="en-US" sz="2500" dirty="0" err="1" smtClean="0"/>
              <a:t>Џорџа</a:t>
            </a:r>
            <a:r>
              <a:rPr lang="en-US" sz="2500" dirty="0" smtClean="0"/>
              <a:t> </a:t>
            </a:r>
            <a:r>
              <a:rPr lang="en-US" sz="2500" dirty="0" err="1" smtClean="0"/>
              <a:t>Брона</a:t>
            </a:r>
            <a:r>
              <a:rPr lang="en-US" sz="2500" dirty="0" smtClean="0"/>
              <a:t> 1860. и </a:t>
            </a:r>
            <a:r>
              <a:rPr lang="en-US" sz="2500" dirty="0" err="1" smtClean="0"/>
              <a:t>после</a:t>
            </a:r>
            <a:r>
              <a:rPr lang="en-US" sz="2500" dirty="0" smtClean="0"/>
              <a:t>, у </a:t>
            </a:r>
            <a:r>
              <a:rPr lang="en-US" sz="2500" dirty="0" err="1" smtClean="0"/>
              <a:t>нешто</a:t>
            </a:r>
            <a:r>
              <a:rPr lang="en-US" sz="2500" dirty="0" smtClean="0"/>
              <a:t> </a:t>
            </a:r>
            <a:r>
              <a:rPr lang="en-US" sz="2500" dirty="0" err="1" smtClean="0"/>
              <a:t>бољој</a:t>
            </a:r>
            <a:r>
              <a:rPr lang="en-US" sz="2500" dirty="0" smtClean="0"/>
              <a:t> </a:t>
            </a:r>
            <a:r>
              <a:rPr lang="en-US" sz="2500" dirty="0" err="1" smtClean="0"/>
              <a:t>верзији</a:t>
            </a:r>
            <a:r>
              <a:rPr lang="en-US" sz="2500" dirty="0" smtClean="0"/>
              <a:t> </a:t>
            </a:r>
            <a:r>
              <a:rPr lang="en-US" sz="2500" dirty="0" err="1" smtClean="0"/>
              <a:t>од</a:t>
            </a:r>
            <a:r>
              <a:rPr lang="en-US" sz="2500" dirty="0" smtClean="0"/>
              <a:t> </a:t>
            </a:r>
            <a:r>
              <a:rPr lang="en-US" sz="2500" dirty="0" err="1" smtClean="0"/>
              <a:t>стране</a:t>
            </a:r>
            <a:r>
              <a:rPr lang="en-US" sz="2500" dirty="0" smtClean="0"/>
              <a:t> </a:t>
            </a:r>
            <a:r>
              <a:rPr lang="en-US" sz="2500" dirty="0" err="1" smtClean="0"/>
              <a:t>Виктора</a:t>
            </a:r>
            <a:r>
              <a:rPr lang="en-US" sz="2500" dirty="0" smtClean="0"/>
              <a:t> </a:t>
            </a:r>
            <a:r>
              <a:rPr lang="en-US" sz="2500" dirty="0" err="1" smtClean="0"/>
              <a:t>Каруса</a:t>
            </a:r>
            <a:r>
              <a:rPr lang="en-US" sz="2500" dirty="0" smtClean="0"/>
              <a:t> 1866. </a:t>
            </a:r>
            <a:r>
              <a:rPr lang="en-US" sz="2500" dirty="0" err="1" smtClean="0"/>
              <a:t>године</a:t>
            </a:r>
            <a:r>
              <a:rPr lang="en-US" sz="2500" dirty="0" smtClean="0"/>
              <a:t>. </a:t>
            </a:r>
            <a:r>
              <a:rPr lang="en-US" sz="2500" dirty="0" err="1" smtClean="0"/>
              <a:t>Приправност</a:t>
            </a:r>
            <a:r>
              <a:rPr lang="en-US" sz="2500" dirty="0" smtClean="0"/>
              <a:t> </a:t>
            </a:r>
            <a:r>
              <a:rPr lang="en-US" sz="2500" dirty="0" err="1" smtClean="0"/>
              <a:t>са</a:t>
            </a:r>
            <a:r>
              <a:rPr lang="en-US" sz="2500" dirty="0" smtClean="0"/>
              <a:t> </a:t>
            </a:r>
            <a:r>
              <a:rPr lang="en-US" sz="2500" dirty="0" err="1" smtClean="0"/>
              <a:t>којом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dirty="0" err="1" smtClean="0"/>
              <a:t>дарвинизам</a:t>
            </a:r>
            <a:r>
              <a:rPr lang="en-US" sz="2500" dirty="0" smtClean="0"/>
              <a:t> </a:t>
            </a:r>
            <a:r>
              <a:rPr lang="en-US" sz="2500" dirty="0" err="1" smtClean="0"/>
              <a:t>дочекан</a:t>
            </a:r>
            <a:r>
              <a:rPr lang="en-US" sz="2500" dirty="0" smtClean="0"/>
              <a:t> у </a:t>
            </a:r>
            <a:r>
              <a:rPr lang="en-US" sz="2500" dirty="0" err="1" smtClean="0"/>
              <a:t>Немачкој</a:t>
            </a:r>
            <a:r>
              <a:rPr lang="en-US" sz="2500" dirty="0" smtClean="0"/>
              <a:t>, </a:t>
            </a:r>
            <a:r>
              <a:rPr lang="en-US" sz="2500" dirty="0" err="1" smtClean="0"/>
              <a:t>имала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dirty="0" err="1" smtClean="0"/>
              <a:t>везе</a:t>
            </a:r>
            <a:r>
              <a:rPr lang="en-US" sz="2500" dirty="0" smtClean="0"/>
              <a:t> </a:t>
            </a:r>
            <a:r>
              <a:rPr lang="en-US" sz="2500" dirty="0" err="1" smtClean="0"/>
              <a:t>са</a:t>
            </a:r>
            <a:r>
              <a:rPr lang="en-US" sz="2500" dirty="0" smtClean="0"/>
              <a:t> </a:t>
            </a:r>
            <a:r>
              <a:rPr lang="en-US" sz="2500" dirty="0" err="1" smtClean="0"/>
              <a:t>чињеницом</a:t>
            </a:r>
            <a:r>
              <a:rPr lang="en-US" sz="2500" dirty="0" smtClean="0"/>
              <a:t> </a:t>
            </a:r>
            <a:r>
              <a:rPr lang="en-US" sz="2500" dirty="0" err="1" smtClean="0"/>
              <a:t>да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dirty="0" err="1" smtClean="0"/>
              <a:t>германско</a:t>
            </a:r>
            <a:r>
              <a:rPr lang="en-US" sz="2500" dirty="0" smtClean="0"/>
              <a:t> </a:t>
            </a:r>
            <a:r>
              <a:rPr lang="en-US" sz="2500" dirty="0" err="1" smtClean="0"/>
              <a:t>тло</a:t>
            </a:r>
            <a:r>
              <a:rPr lang="en-US" sz="2500" dirty="0" smtClean="0"/>
              <a:t> </a:t>
            </a:r>
            <a:r>
              <a:rPr lang="en-US" sz="2500" dirty="0" err="1" smtClean="0"/>
              <a:t>за</a:t>
            </a:r>
            <a:r>
              <a:rPr lang="en-US" sz="2500" dirty="0" smtClean="0"/>
              <a:t> </a:t>
            </a:r>
            <a:r>
              <a:rPr lang="en-US" sz="2500" dirty="0" err="1" smtClean="0"/>
              <a:t>то</a:t>
            </a:r>
            <a:r>
              <a:rPr lang="en-US" sz="2500" dirty="0" smtClean="0"/>
              <a:t> </a:t>
            </a:r>
            <a:r>
              <a:rPr lang="en-US" sz="2500" dirty="0" err="1" smtClean="0"/>
              <a:t>већ</a:t>
            </a:r>
            <a:r>
              <a:rPr lang="en-US" sz="2500" dirty="0" smtClean="0"/>
              <a:t> </a:t>
            </a:r>
            <a:r>
              <a:rPr lang="en-US" sz="2500" dirty="0" err="1" smtClean="0"/>
              <a:t>деценијама</a:t>
            </a:r>
            <a:r>
              <a:rPr lang="en-US" sz="2500" dirty="0" smtClean="0"/>
              <a:t> </a:t>
            </a:r>
            <a:r>
              <a:rPr lang="en-US" sz="2500" dirty="0" err="1" smtClean="0"/>
              <a:t>било</a:t>
            </a:r>
            <a:r>
              <a:rPr lang="en-US" sz="2500" dirty="0" smtClean="0"/>
              <a:t> </a:t>
            </a:r>
            <a:r>
              <a:rPr lang="en-US" sz="2500" dirty="0" err="1" smtClean="0"/>
              <a:t>припремано</a:t>
            </a:r>
            <a:r>
              <a:rPr lang="en-US" sz="2500" dirty="0" smtClean="0"/>
              <a:t> у </a:t>
            </a:r>
            <a:r>
              <a:rPr lang="en-US" sz="2500" dirty="0" err="1" smtClean="0"/>
              <a:t>делима</a:t>
            </a:r>
            <a:r>
              <a:rPr lang="en-US" sz="2500" dirty="0" smtClean="0"/>
              <a:t> </a:t>
            </a:r>
            <a:r>
              <a:rPr lang="en-US" sz="2500" dirty="0" err="1" smtClean="0"/>
              <a:t>научника</a:t>
            </a:r>
            <a:r>
              <a:rPr lang="en-US" sz="2500" dirty="0" smtClean="0"/>
              <a:t> </a:t>
            </a:r>
            <a:r>
              <a:rPr lang="en-US" sz="2500" dirty="0" err="1" smtClean="0"/>
              <a:t>материјалиста</a:t>
            </a:r>
            <a:r>
              <a:rPr lang="en-US" sz="2500" dirty="0" smtClean="0"/>
              <a:t> </a:t>
            </a:r>
            <a:r>
              <a:rPr lang="en-US" sz="2500" dirty="0" err="1" smtClean="0"/>
              <a:t>педесетих</a:t>
            </a:r>
            <a:r>
              <a:rPr lang="en-US" sz="2500" dirty="0" smtClean="0"/>
              <a:t> и </a:t>
            </a:r>
            <a:r>
              <a:rPr lang="en-US" sz="2500" dirty="0" err="1" smtClean="0"/>
              <a:t>шездесетих</a:t>
            </a:r>
            <a:r>
              <a:rPr lang="en-US" sz="2500" dirty="0" smtClean="0"/>
              <a:t> </a:t>
            </a:r>
            <a:r>
              <a:rPr lang="en-US" sz="2500" dirty="0" err="1" smtClean="0"/>
              <a:t>година</a:t>
            </a:r>
            <a:r>
              <a:rPr lang="en-US" sz="2500" dirty="0" smtClean="0"/>
              <a:t> 19. </a:t>
            </a:r>
            <a:r>
              <a:rPr lang="en-US" sz="2500" dirty="0" err="1" smtClean="0"/>
              <a:t>века</a:t>
            </a:r>
            <a:r>
              <a:rPr lang="en-US" sz="2500" dirty="0" smtClean="0"/>
              <a:t>- </a:t>
            </a:r>
            <a:r>
              <a:rPr lang="en-US" sz="2500" dirty="0" err="1" smtClean="0"/>
              <a:t>Лудвига</a:t>
            </a:r>
            <a:r>
              <a:rPr lang="en-US" sz="2500" dirty="0" smtClean="0"/>
              <a:t> </a:t>
            </a:r>
            <a:r>
              <a:rPr lang="en-US" sz="2500" dirty="0" err="1" smtClean="0"/>
              <a:t>Бихнера</a:t>
            </a:r>
            <a:r>
              <a:rPr lang="en-US" sz="2500" dirty="0" smtClean="0"/>
              <a:t>, </a:t>
            </a:r>
            <a:r>
              <a:rPr lang="en-US" sz="2500" dirty="0" err="1" smtClean="0"/>
              <a:t>Карла</a:t>
            </a:r>
            <a:r>
              <a:rPr lang="en-US" sz="2500" dirty="0" smtClean="0"/>
              <a:t> </a:t>
            </a:r>
            <a:r>
              <a:rPr lang="en-US" sz="2500" dirty="0" err="1" smtClean="0"/>
              <a:t>Фогта</a:t>
            </a:r>
            <a:r>
              <a:rPr lang="en-US" sz="2500" dirty="0" smtClean="0"/>
              <a:t>, </a:t>
            </a:r>
            <a:r>
              <a:rPr lang="en-US" sz="2500" dirty="0" err="1" smtClean="0"/>
              <a:t>Фридриха</a:t>
            </a:r>
            <a:r>
              <a:rPr lang="en-US" sz="2500" dirty="0" smtClean="0"/>
              <a:t> </a:t>
            </a:r>
            <a:r>
              <a:rPr lang="en-US" sz="2500" dirty="0" err="1" smtClean="0"/>
              <a:t>Алберта</a:t>
            </a:r>
            <a:r>
              <a:rPr lang="en-US" sz="2500" dirty="0" smtClean="0"/>
              <a:t> </a:t>
            </a:r>
            <a:r>
              <a:rPr lang="en-US" sz="2500" dirty="0" err="1" smtClean="0"/>
              <a:t>Лангеа</a:t>
            </a:r>
            <a:r>
              <a:rPr lang="en-US" sz="2500" dirty="0" smtClean="0"/>
              <a:t>, </a:t>
            </a:r>
            <a:r>
              <a:rPr lang="en-US" sz="2500" dirty="0" err="1" smtClean="0"/>
              <a:t>Јакоба</a:t>
            </a:r>
            <a:r>
              <a:rPr lang="en-US" sz="2500" dirty="0" smtClean="0"/>
              <a:t> </a:t>
            </a:r>
            <a:r>
              <a:rPr lang="en-US" sz="2500" dirty="0" err="1" smtClean="0"/>
              <a:t>Молeшота</a:t>
            </a:r>
            <a:r>
              <a:rPr lang="en-US" sz="2500" dirty="0" smtClean="0"/>
              <a:t> и </a:t>
            </a:r>
            <a:r>
              <a:rPr lang="en-US" sz="2500" dirty="0" err="1" smtClean="0"/>
              <a:t>Ернста</a:t>
            </a:r>
            <a:r>
              <a:rPr lang="en-US" sz="2500" dirty="0" smtClean="0"/>
              <a:t> </a:t>
            </a:r>
            <a:r>
              <a:rPr lang="en-US" sz="2500" dirty="0" err="1" smtClean="0"/>
              <a:t>Хекела</a:t>
            </a:r>
            <a:r>
              <a:rPr lang="en-US" sz="2500" dirty="0" smtClean="0"/>
              <a:t> (у </a:t>
            </a:r>
            <a:r>
              <a:rPr lang="en-US" sz="2500" dirty="0" err="1" smtClean="0"/>
              <a:t>раним</a:t>
            </a:r>
            <a:r>
              <a:rPr lang="en-US" sz="2500" dirty="0" smtClean="0"/>
              <a:t> </a:t>
            </a:r>
            <a:r>
              <a:rPr lang="en-US" sz="2500" dirty="0" err="1" smtClean="0"/>
              <a:t>годинама</a:t>
            </a:r>
            <a:r>
              <a:rPr lang="en-US" sz="2500" dirty="0" smtClean="0"/>
              <a:t>). </a:t>
            </a:r>
            <a:r>
              <a:rPr lang="en-US" sz="2500" dirty="0" err="1" smtClean="0"/>
              <a:t>Немци</a:t>
            </a:r>
            <a:r>
              <a:rPr lang="en-US" sz="2500" dirty="0" smtClean="0"/>
              <a:t> </a:t>
            </a:r>
            <a:r>
              <a:rPr lang="en-US" sz="2500" dirty="0" err="1" smtClean="0"/>
              <a:t>су</a:t>
            </a:r>
            <a:r>
              <a:rPr lang="en-US" sz="2500" dirty="0" smtClean="0"/>
              <a:t> </a:t>
            </a:r>
            <a:r>
              <a:rPr lang="en-US" sz="2500" dirty="0" err="1" smtClean="0"/>
              <a:t>били</a:t>
            </a:r>
            <a:r>
              <a:rPr lang="en-US" sz="2500" dirty="0" smtClean="0"/>
              <a:t> </a:t>
            </a:r>
            <a:r>
              <a:rPr lang="en-US" sz="2500" dirty="0" err="1" smtClean="0"/>
              <a:t>навикли</a:t>
            </a:r>
            <a:r>
              <a:rPr lang="en-US" sz="2500" dirty="0" smtClean="0"/>
              <a:t> </a:t>
            </a:r>
            <a:r>
              <a:rPr lang="en-US" sz="2500" dirty="0" err="1" smtClean="0"/>
              <a:t>на</a:t>
            </a:r>
            <a:r>
              <a:rPr lang="en-US" sz="2500" dirty="0" smtClean="0"/>
              <a:t> </a:t>
            </a:r>
            <a:r>
              <a:rPr lang="en-US" sz="2500" dirty="0" err="1" smtClean="0"/>
              <a:t>концепт</a:t>
            </a:r>
            <a:r>
              <a:rPr lang="en-US" sz="2500" dirty="0" smtClean="0"/>
              <a:t> </a:t>
            </a:r>
            <a:r>
              <a:rPr lang="en-US" sz="2500" dirty="0" err="1" smtClean="0"/>
              <a:t>да</a:t>
            </a:r>
            <a:r>
              <a:rPr lang="en-US" sz="2500" dirty="0" smtClean="0"/>
              <a:t> </a:t>
            </a:r>
            <a:r>
              <a:rPr lang="en-US" sz="2500" dirty="0" err="1" smtClean="0"/>
              <a:t>човек</a:t>
            </a:r>
            <a:r>
              <a:rPr lang="en-US" sz="2500" dirty="0" smtClean="0"/>
              <a:t> </a:t>
            </a:r>
            <a:r>
              <a:rPr lang="en-US" sz="2500" dirty="0" err="1" smtClean="0"/>
              <a:t>није</a:t>
            </a:r>
            <a:r>
              <a:rPr lang="en-US" sz="2500" dirty="0" smtClean="0"/>
              <a:t> </a:t>
            </a:r>
            <a:r>
              <a:rPr lang="en-US" sz="2500" dirty="0" err="1" smtClean="0"/>
              <a:t>изнад</a:t>
            </a:r>
            <a:r>
              <a:rPr lang="en-US" sz="2500" dirty="0" smtClean="0"/>
              <a:t> </a:t>
            </a:r>
            <a:r>
              <a:rPr lang="en-US" sz="2500" dirty="0" err="1" smtClean="0"/>
              <a:t>или</a:t>
            </a:r>
            <a:r>
              <a:rPr lang="en-US" sz="2500" dirty="0" smtClean="0"/>
              <a:t> </a:t>
            </a:r>
            <a:r>
              <a:rPr lang="en-US" sz="2500" dirty="0" err="1" smtClean="0"/>
              <a:t>изван</a:t>
            </a:r>
            <a:r>
              <a:rPr lang="en-US" sz="2500" dirty="0" smtClean="0"/>
              <a:t> </a:t>
            </a:r>
            <a:r>
              <a:rPr lang="en-US" sz="2500" dirty="0" err="1" smtClean="0"/>
              <a:t>природе</a:t>
            </a:r>
            <a:r>
              <a:rPr lang="en-US" sz="2500" dirty="0" smtClean="0"/>
              <a:t>, </a:t>
            </a:r>
            <a:r>
              <a:rPr lang="en-US" sz="2500" dirty="0" err="1" smtClean="0"/>
              <a:t>већ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у </a:t>
            </a:r>
            <a:r>
              <a:rPr lang="en-US" sz="2500" dirty="0" err="1" smtClean="0"/>
              <a:t>њој</a:t>
            </a:r>
            <a:r>
              <a:rPr lang="en-US" sz="2500" dirty="0" smtClean="0"/>
              <a:t> </a:t>
            </a:r>
            <a:r>
              <a:rPr lang="en-US" sz="2500" dirty="0" err="1" smtClean="0"/>
              <a:t>садржан</a:t>
            </a:r>
            <a:r>
              <a:rPr lang="en-US" sz="2500" dirty="0" smtClean="0"/>
              <a:t>, </a:t>
            </a:r>
            <a:r>
              <a:rPr lang="en-US" sz="2500" dirty="0" err="1" smtClean="0"/>
              <a:t>јер</a:t>
            </a:r>
            <a:r>
              <a:rPr lang="en-US" sz="2500" dirty="0" smtClean="0"/>
              <a:t> </a:t>
            </a:r>
            <a:r>
              <a:rPr lang="en-US" sz="2500" dirty="0" err="1" smtClean="0"/>
              <a:t>су</a:t>
            </a:r>
            <a:r>
              <a:rPr lang="en-US" sz="2500" dirty="0" smtClean="0"/>
              <a:t> </a:t>
            </a:r>
            <a:r>
              <a:rPr lang="en-US" sz="2500" dirty="0" err="1" smtClean="0"/>
              <a:t>сличне</a:t>
            </a:r>
            <a:r>
              <a:rPr lang="en-US" sz="2500" dirty="0" smtClean="0"/>
              <a:t> </a:t>
            </a:r>
            <a:r>
              <a:rPr lang="en-US" sz="2500" dirty="0" err="1" smtClean="0"/>
              <a:t>идеје</a:t>
            </a:r>
            <a:r>
              <a:rPr lang="en-US" sz="2500" dirty="0" smtClean="0"/>
              <a:t> </a:t>
            </a:r>
            <a:r>
              <a:rPr lang="en-US" sz="2500" dirty="0" err="1" smtClean="0"/>
              <a:t>биле</a:t>
            </a:r>
            <a:r>
              <a:rPr lang="en-US" sz="2500" dirty="0" smtClean="0"/>
              <a:t> </a:t>
            </a:r>
            <a:r>
              <a:rPr lang="en-US" sz="2500" dirty="0" err="1" smtClean="0"/>
              <a:t>антиципиране</a:t>
            </a:r>
            <a:r>
              <a:rPr lang="en-US" sz="2500" dirty="0" smtClean="0"/>
              <a:t> </a:t>
            </a:r>
            <a:r>
              <a:rPr lang="en-US" sz="2500" dirty="0" err="1" smtClean="0"/>
              <a:t>код</a:t>
            </a:r>
            <a:r>
              <a:rPr lang="en-US" sz="2500" dirty="0" smtClean="0"/>
              <a:t> </a:t>
            </a:r>
            <a:r>
              <a:rPr lang="en-US" sz="2500" dirty="0" err="1" smtClean="0"/>
              <a:t>више</a:t>
            </a:r>
            <a:r>
              <a:rPr lang="en-US" sz="2500" dirty="0" smtClean="0"/>
              <a:t> </a:t>
            </a:r>
            <a:r>
              <a:rPr lang="en-US" sz="2500" dirty="0" err="1" smtClean="0"/>
              <a:t>аутора</a:t>
            </a:r>
            <a:r>
              <a:rPr lang="en-US" sz="2500" dirty="0" smtClean="0"/>
              <a:t>, </a:t>
            </a:r>
            <a:r>
              <a:rPr lang="en-US" sz="2500" dirty="0" err="1" smtClean="0"/>
              <a:t>попут</a:t>
            </a:r>
            <a:r>
              <a:rPr lang="en-US" sz="2500" dirty="0" smtClean="0"/>
              <a:t> </a:t>
            </a:r>
            <a:r>
              <a:rPr lang="en-US" sz="2500" dirty="0" err="1" smtClean="0"/>
              <a:t>Гетеа</a:t>
            </a:r>
            <a:r>
              <a:rPr lang="en-US" sz="2500" dirty="0" smtClean="0"/>
              <a:t> и </a:t>
            </a:r>
            <a:r>
              <a:rPr lang="en-US" sz="2500" dirty="0" err="1" smtClean="0"/>
              <a:t>других</a:t>
            </a:r>
            <a:r>
              <a:rPr lang="en-US" sz="2500" dirty="0" smtClean="0"/>
              <a:t> </a:t>
            </a:r>
            <a:r>
              <a:rPr lang="en-US" sz="2500" dirty="0" err="1" smtClean="0"/>
              <a:t>романтичара</a:t>
            </a:r>
            <a:r>
              <a:rPr lang="en-US" sz="2500" dirty="0" smtClean="0"/>
              <a:t>. </a:t>
            </a:r>
            <a:r>
              <a:rPr lang="en-US" sz="2500" dirty="0" err="1" smtClean="0"/>
              <a:t>Фридрих</a:t>
            </a:r>
            <a:r>
              <a:rPr lang="en-US" sz="2500" dirty="0" smtClean="0"/>
              <a:t> </a:t>
            </a:r>
            <a:r>
              <a:rPr lang="en-US" sz="2500" dirty="0" err="1" smtClean="0"/>
              <a:t>Шелинг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dirty="0" err="1" smtClean="0"/>
              <a:t>унапредио</a:t>
            </a:r>
            <a:r>
              <a:rPr lang="en-US" sz="2500" dirty="0" smtClean="0"/>
              <a:t> </a:t>
            </a:r>
            <a:r>
              <a:rPr lang="en-US" sz="2500" dirty="0" err="1" smtClean="0"/>
              <a:t>утицајну</a:t>
            </a:r>
            <a:r>
              <a:rPr lang="en-US" sz="2500" dirty="0" smtClean="0"/>
              <a:t> </a:t>
            </a:r>
            <a:r>
              <a:rPr lang="en-US" sz="2500" dirty="0" err="1" smtClean="0"/>
              <a:t>мисао</a:t>
            </a:r>
            <a:r>
              <a:rPr lang="en-US" sz="2500" dirty="0" smtClean="0"/>
              <a:t> </a:t>
            </a:r>
            <a:r>
              <a:rPr lang="en-US" sz="2500" dirty="0" err="1" smtClean="0"/>
              <a:t>да</a:t>
            </a:r>
            <a:r>
              <a:rPr lang="en-US" sz="2500" dirty="0" smtClean="0"/>
              <a:t> </a:t>
            </a:r>
            <a:r>
              <a:rPr lang="en-US" sz="2500" dirty="0" err="1" smtClean="0"/>
              <a:t>су</a:t>
            </a:r>
            <a:r>
              <a:rPr lang="en-US" sz="2500" dirty="0" smtClean="0"/>
              <a:t> </a:t>
            </a:r>
            <a:r>
              <a:rPr lang="en-US" sz="2500" dirty="0" err="1" smtClean="0"/>
              <a:t>природа</a:t>
            </a:r>
            <a:r>
              <a:rPr lang="en-US" sz="2500" dirty="0" smtClean="0"/>
              <a:t> и </a:t>
            </a:r>
            <a:r>
              <a:rPr lang="en-US" sz="2500" dirty="0" err="1" smtClean="0"/>
              <a:t>Бог</a:t>
            </a:r>
            <a:r>
              <a:rPr lang="en-US" sz="2500" dirty="0" smtClean="0"/>
              <a:t> </a:t>
            </a:r>
            <a:r>
              <a:rPr lang="en-US" sz="2500" dirty="0" err="1" smtClean="0"/>
              <a:t>једно</a:t>
            </a:r>
            <a:r>
              <a:rPr lang="en-US" sz="2500" dirty="0" smtClean="0"/>
              <a:t>, </a:t>
            </a:r>
            <a:r>
              <a:rPr lang="en-US" sz="2500" dirty="0" err="1" smtClean="0"/>
              <a:t>засновану</a:t>
            </a:r>
            <a:r>
              <a:rPr lang="en-US" sz="2500" dirty="0" smtClean="0"/>
              <a:t> </a:t>
            </a:r>
            <a:r>
              <a:rPr lang="en-US" sz="2500" dirty="0" err="1" smtClean="0"/>
              <a:t>на</a:t>
            </a:r>
            <a:r>
              <a:rPr lang="en-US" sz="2500" dirty="0" smtClean="0"/>
              <a:t> </a:t>
            </a:r>
            <a:r>
              <a:rPr lang="en-US" sz="2500" dirty="0" err="1" smtClean="0"/>
              <a:t>веровању</a:t>
            </a:r>
            <a:r>
              <a:rPr lang="en-US" sz="2500" dirty="0" smtClean="0"/>
              <a:t> </a:t>
            </a:r>
            <a:r>
              <a:rPr lang="en-US" sz="2500" dirty="0" err="1" smtClean="0"/>
              <a:t>Парацелзуса</a:t>
            </a:r>
            <a:r>
              <a:rPr lang="en-US" sz="2500" dirty="0" smtClean="0"/>
              <a:t> и </a:t>
            </a:r>
            <a:r>
              <a:rPr lang="en-US" sz="2500" dirty="0" err="1" smtClean="0"/>
              <a:t>Свиденборга</a:t>
            </a:r>
            <a:r>
              <a:rPr lang="en-US" sz="2500" dirty="0" smtClean="0"/>
              <a:t> у </a:t>
            </a:r>
            <a:r>
              <a:rPr lang="en-US" sz="2500" dirty="0" err="1" smtClean="0"/>
              <a:t>јединство</a:t>
            </a:r>
            <a:r>
              <a:rPr lang="en-US" sz="2500" dirty="0" smtClean="0"/>
              <a:t> </a:t>
            </a:r>
            <a:r>
              <a:rPr lang="en-US" sz="2500" dirty="0" err="1" smtClean="0"/>
              <a:t>материје</a:t>
            </a:r>
            <a:r>
              <a:rPr lang="en-US" sz="2500" dirty="0" smtClean="0"/>
              <a:t> и </a:t>
            </a:r>
            <a:r>
              <a:rPr lang="en-US" sz="2500" dirty="0" err="1" smtClean="0"/>
              <a:t>душе</a:t>
            </a:r>
            <a:r>
              <a:rPr lang="en-US" sz="2500" dirty="0" smtClean="0"/>
              <a:t>. </a:t>
            </a:r>
            <a:r>
              <a:rPr lang="en-US" sz="2500" dirty="0" err="1" smtClean="0"/>
              <a:t>Године</a:t>
            </a:r>
            <a:r>
              <a:rPr lang="en-US" sz="2500" dirty="0" smtClean="0"/>
              <a:t> 1863, </a:t>
            </a:r>
            <a:r>
              <a:rPr lang="en-US" sz="2500" dirty="0" err="1" smtClean="0"/>
              <a:t>Хекел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dirty="0" err="1" smtClean="0"/>
              <a:t>на</a:t>
            </a:r>
            <a:r>
              <a:rPr lang="en-US" sz="2500" dirty="0" smtClean="0"/>
              <a:t> </a:t>
            </a:r>
            <a:r>
              <a:rPr lang="en-US" sz="2500" dirty="0" err="1" smtClean="0"/>
              <a:t>научној</a:t>
            </a:r>
            <a:r>
              <a:rPr lang="en-US" sz="2500" dirty="0" smtClean="0"/>
              <a:t> </a:t>
            </a:r>
            <a:r>
              <a:rPr lang="en-US" sz="2500" dirty="0" err="1" smtClean="0"/>
              <a:t>годишњој</a:t>
            </a:r>
            <a:r>
              <a:rPr lang="en-US" sz="2500" dirty="0" smtClean="0"/>
              <a:t> </a:t>
            </a:r>
            <a:r>
              <a:rPr lang="en-US" sz="2500" dirty="0" err="1" smtClean="0"/>
              <a:t>конференцији</a:t>
            </a:r>
            <a:r>
              <a:rPr lang="en-US" sz="2500" dirty="0" smtClean="0"/>
              <a:t> у </a:t>
            </a:r>
            <a:r>
              <a:rPr lang="en-US" sz="2500" dirty="0" err="1" smtClean="0"/>
              <a:t>Стетину</a:t>
            </a:r>
            <a:r>
              <a:rPr lang="en-US" sz="2500" dirty="0" smtClean="0"/>
              <a:t> </a:t>
            </a:r>
            <a:r>
              <a:rPr lang="en-US" sz="2500" dirty="0" err="1" smtClean="0"/>
              <a:t>прокламовао</a:t>
            </a:r>
            <a:r>
              <a:rPr lang="en-US" sz="2500" dirty="0" smtClean="0"/>
              <a:t> </a:t>
            </a:r>
            <a:r>
              <a:rPr lang="en-US" sz="2500" dirty="0" err="1" smtClean="0"/>
              <a:t>да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i="1" dirty="0" err="1" smtClean="0"/>
              <a:t>прогрес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природни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закон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који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ни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људска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моћ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ни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оружје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тирана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или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клетве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свештеника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не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могу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да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порекну</a:t>
            </a:r>
            <a:r>
              <a:rPr lang="en-US" sz="2500" dirty="0" smtClean="0"/>
              <a:t>. </a:t>
            </a:r>
            <a:r>
              <a:rPr lang="en-US" sz="2500" dirty="0" err="1" smtClean="0"/>
              <a:t>Таква</a:t>
            </a:r>
            <a:r>
              <a:rPr lang="en-US" sz="2500" dirty="0" smtClean="0"/>
              <a:t> </a:t>
            </a:r>
            <a:r>
              <a:rPr lang="en-US" sz="2500" dirty="0" err="1" smtClean="0"/>
              <a:t>клима</a:t>
            </a:r>
            <a:r>
              <a:rPr lang="en-US" sz="2500" dirty="0" smtClean="0"/>
              <a:t> </a:t>
            </a:r>
            <a:r>
              <a:rPr lang="en-US" sz="2500" dirty="0" err="1" smtClean="0"/>
              <a:t>дозволила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dirty="0" err="1" smtClean="0"/>
              <a:t>развијање</a:t>
            </a:r>
            <a:r>
              <a:rPr lang="en-US" sz="2500" dirty="0" smtClean="0"/>
              <a:t> </a:t>
            </a:r>
            <a:r>
              <a:rPr lang="en-US" sz="2500" dirty="0" err="1" smtClean="0"/>
              <a:t>различитих</a:t>
            </a:r>
            <a:r>
              <a:rPr lang="en-US" sz="2500" dirty="0" smtClean="0"/>
              <a:t> </a:t>
            </a:r>
            <a:r>
              <a:rPr lang="en-US" sz="2500" dirty="0" err="1" smtClean="0"/>
              <a:t>дарвинистичких</a:t>
            </a:r>
            <a:r>
              <a:rPr lang="en-US" sz="2500" dirty="0" smtClean="0"/>
              <a:t> </a:t>
            </a:r>
            <a:r>
              <a:rPr lang="en-US" sz="2500" dirty="0" err="1" smtClean="0"/>
              <a:t>концепата</a:t>
            </a:r>
            <a:r>
              <a:rPr lang="en-US" sz="2500" dirty="0" smtClean="0"/>
              <a:t> у </a:t>
            </a:r>
            <a:r>
              <a:rPr lang="en-US" sz="2500" dirty="0" err="1" smtClean="0"/>
              <a:t>уметности</a:t>
            </a:r>
            <a:r>
              <a:rPr lang="en-US" sz="2500" dirty="0" smtClean="0"/>
              <a:t>. </a:t>
            </a:r>
            <a:r>
              <a:rPr lang="en-US" sz="2500" dirty="0" err="1" smtClean="0"/>
              <a:t>Дела</a:t>
            </a:r>
            <a:r>
              <a:rPr lang="en-US" sz="2500" dirty="0" smtClean="0"/>
              <a:t> </a:t>
            </a:r>
            <a:r>
              <a:rPr lang="en-US" sz="2500" dirty="0" err="1" smtClean="0"/>
              <a:t>уметника</a:t>
            </a:r>
            <a:r>
              <a:rPr lang="en-US" sz="2500" dirty="0" smtClean="0"/>
              <a:t> </a:t>
            </a:r>
            <a:r>
              <a:rPr lang="en-US" sz="2500" dirty="0" err="1" smtClean="0"/>
              <a:t>попут</a:t>
            </a:r>
            <a:r>
              <a:rPr lang="en-US" sz="2500" dirty="0" smtClean="0"/>
              <a:t> </a:t>
            </a:r>
            <a:r>
              <a:rPr lang="en-US" sz="2500" dirty="0" err="1" smtClean="0"/>
              <a:t>Арнолда</a:t>
            </a:r>
            <a:r>
              <a:rPr lang="en-US" sz="2500" dirty="0" smtClean="0"/>
              <a:t> </a:t>
            </a:r>
            <a:r>
              <a:rPr lang="en-US" sz="2500" dirty="0" err="1" smtClean="0"/>
              <a:t>Беклина</a:t>
            </a:r>
            <a:r>
              <a:rPr lang="en-US" sz="2500" dirty="0" smtClean="0"/>
              <a:t> и </a:t>
            </a:r>
            <a:r>
              <a:rPr lang="en-US" sz="2500" dirty="0" err="1" smtClean="0"/>
              <a:t>Макса</a:t>
            </a:r>
            <a:r>
              <a:rPr lang="en-US" sz="2500" dirty="0" smtClean="0"/>
              <a:t> </a:t>
            </a:r>
            <a:r>
              <a:rPr lang="en-US" sz="2500" dirty="0" err="1" smtClean="0"/>
              <a:t>Ернста</a:t>
            </a:r>
            <a:r>
              <a:rPr lang="en-US" sz="2500" dirty="0" smtClean="0"/>
              <a:t> </a:t>
            </a:r>
            <a:r>
              <a:rPr lang="en-US" sz="2500" dirty="0" err="1" smtClean="0"/>
              <a:t>имала</a:t>
            </a:r>
            <a:r>
              <a:rPr lang="en-US" sz="2500" dirty="0" smtClean="0"/>
              <a:t> </a:t>
            </a:r>
            <a:r>
              <a:rPr lang="en-US" sz="2500" dirty="0" err="1" smtClean="0"/>
              <a:t>су</a:t>
            </a:r>
            <a:r>
              <a:rPr lang="en-US" sz="2500" dirty="0" smtClean="0"/>
              <a:t> и </a:t>
            </a:r>
            <a:r>
              <a:rPr lang="en-US" sz="2500" dirty="0" err="1" smtClean="0"/>
              <a:t>један</a:t>
            </a:r>
            <a:r>
              <a:rPr lang="en-US" sz="2500" dirty="0" smtClean="0"/>
              <a:t> </a:t>
            </a:r>
            <a:r>
              <a:rPr lang="en-US" sz="2500" dirty="0" err="1" smtClean="0"/>
              <a:t>субверзивни</a:t>
            </a:r>
            <a:r>
              <a:rPr lang="en-US" sz="2500" dirty="0" smtClean="0"/>
              <a:t> </a:t>
            </a:r>
            <a:r>
              <a:rPr lang="en-US" sz="2500" dirty="0" err="1" smtClean="0"/>
              <a:t>потенцијал</a:t>
            </a:r>
            <a:r>
              <a:rPr lang="en-US" sz="2500" dirty="0" smtClean="0"/>
              <a:t> </a:t>
            </a:r>
            <a:r>
              <a:rPr lang="en-US" sz="2500" dirty="0" err="1" smtClean="0"/>
              <a:t>помоћу</a:t>
            </a:r>
            <a:r>
              <a:rPr lang="en-US" sz="2500" dirty="0" smtClean="0"/>
              <a:t> </a:t>
            </a:r>
            <a:r>
              <a:rPr lang="en-US" sz="2500" dirty="0" err="1" smtClean="0"/>
              <a:t>ког</a:t>
            </a:r>
            <a:r>
              <a:rPr lang="en-US" sz="2500" dirty="0" smtClean="0"/>
              <a:t> </a:t>
            </a:r>
            <a:r>
              <a:rPr lang="en-US" sz="2500" dirty="0" err="1" smtClean="0"/>
              <a:t>су</a:t>
            </a:r>
            <a:r>
              <a:rPr lang="en-US" sz="2500" dirty="0" smtClean="0"/>
              <a:t> </a:t>
            </a:r>
            <a:r>
              <a:rPr lang="en-US" sz="2500" dirty="0" err="1" smtClean="0"/>
              <a:t>они</a:t>
            </a:r>
            <a:r>
              <a:rPr lang="en-US" sz="2500" dirty="0" smtClean="0"/>
              <a:t> </a:t>
            </a:r>
            <a:r>
              <a:rPr lang="en-US" sz="2500" dirty="0" err="1" smtClean="0"/>
              <a:t>могли</a:t>
            </a:r>
            <a:r>
              <a:rPr lang="en-US" sz="2500" dirty="0" smtClean="0"/>
              <a:t> </a:t>
            </a:r>
            <a:r>
              <a:rPr lang="en-US" sz="2500" dirty="0" err="1" smtClean="0"/>
              <a:t>да</a:t>
            </a:r>
            <a:r>
              <a:rPr lang="en-US" sz="2500" dirty="0" smtClean="0"/>
              <a:t> </a:t>
            </a:r>
            <a:r>
              <a:rPr lang="en-US" sz="2500" dirty="0" err="1" smtClean="0"/>
              <a:t>преиспитују</a:t>
            </a:r>
            <a:r>
              <a:rPr lang="en-US" sz="2500" dirty="0" smtClean="0"/>
              <a:t> </a:t>
            </a:r>
            <a:r>
              <a:rPr lang="en-US" sz="2500" dirty="0" err="1" smtClean="0"/>
              <a:t>конвенционалне</a:t>
            </a:r>
            <a:r>
              <a:rPr lang="en-US" sz="2500" dirty="0" smtClean="0"/>
              <a:t> </a:t>
            </a:r>
            <a:r>
              <a:rPr lang="en-US" sz="2500" dirty="0" err="1" smtClean="0"/>
              <a:t>социјалне</a:t>
            </a:r>
            <a:r>
              <a:rPr lang="en-US" sz="2500" dirty="0" smtClean="0"/>
              <a:t> </a:t>
            </a:r>
            <a:r>
              <a:rPr lang="en-US" sz="2500" dirty="0" err="1" smtClean="0"/>
              <a:t>вредности</a:t>
            </a:r>
            <a:r>
              <a:rPr lang="en-US" sz="2500" dirty="0" smtClean="0"/>
              <a:t>. </a:t>
            </a:r>
            <a:r>
              <a:rPr lang="en-US" sz="2500" dirty="0" err="1" smtClean="0"/>
              <a:t>Беклин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dirty="0" err="1" smtClean="0"/>
              <a:t>приступао</a:t>
            </a:r>
            <a:r>
              <a:rPr lang="en-US" sz="2500" dirty="0" smtClean="0"/>
              <a:t> </a:t>
            </a:r>
            <a:r>
              <a:rPr lang="en-US" sz="2500" dirty="0" err="1" smtClean="0"/>
              <a:t>традиционалним</a:t>
            </a:r>
            <a:r>
              <a:rPr lang="en-US" sz="2500" dirty="0" smtClean="0"/>
              <a:t> </a:t>
            </a:r>
            <a:r>
              <a:rPr lang="en-US" sz="2500" dirty="0" err="1" smtClean="0"/>
              <a:t>митолошким</a:t>
            </a:r>
            <a:r>
              <a:rPr lang="en-US" sz="2500" dirty="0" smtClean="0"/>
              <a:t> и </a:t>
            </a:r>
            <a:r>
              <a:rPr lang="en-US" sz="2500" dirty="0" err="1" smtClean="0"/>
              <a:t>хришћанским</a:t>
            </a:r>
            <a:r>
              <a:rPr lang="en-US" sz="2500" dirty="0" smtClean="0"/>
              <a:t> </a:t>
            </a:r>
            <a:r>
              <a:rPr lang="en-US" sz="2500" dirty="0" err="1" smtClean="0"/>
              <a:t>темама</a:t>
            </a:r>
            <a:r>
              <a:rPr lang="en-US" sz="2500" dirty="0" smtClean="0"/>
              <a:t> </a:t>
            </a:r>
            <a:r>
              <a:rPr lang="en-US" sz="2500" dirty="0" err="1" smtClean="0"/>
              <a:t>са</a:t>
            </a:r>
            <a:r>
              <a:rPr lang="en-US" sz="2500" dirty="0" smtClean="0"/>
              <a:t> </a:t>
            </a:r>
            <a:r>
              <a:rPr lang="en-US" sz="2500" dirty="0" err="1" smtClean="0"/>
              <a:t>радикалнијег</a:t>
            </a:r>
            <a:r>
              <a:rPr lang="en-US" sz="2500" dirty="0" smtClean="0"/>
              <a:t>, </a:t>
            </a:r>
            <a:r>
              <a:rPr lang="en-US" sz="2500" dirty="0" err="1" smtClean="0"/>
              <a:t>еволутивног</a:t>
            </a:r>
            <a:r>
              <a:rPr lang="en-US" sz="2500" dirty="0" smtClean="0"/>
              <a:t> </a:t>
            </a:r>
            <a:r>
              <a:rPr lang="en-US" sz="2500" dirty="0" err="1" smtClean="0"/>
              <a:t>становишта</a:t>
            </a:r>
            <a:r>
              <a:rPr lang="en-US" sz="2500" dirty="0" smtClean="0"/>
              <a:t>. </a:t>
            </a:r>
            <a:r>
              <a:rPr lang="en-US" sz="2500" dirty="0" err="1" smtClean="0"/>
              <a:t>Бавио</a:t>
            </a:r>
            <a:r>
              <a:rPr lang="en-US" sz="2500" dirty="0" smtClean="0"/>
              <a:t> </a:t>
            </a:r>
            <a:r>
              <a:rPr lang="en-US" sz="2500" dirty="0" err="1" smtClean="0"/>
              <a:t>се</a:t>
            </a:r>
            <a:r>
              <a:rPr lang="en-US" sz="2500" dirty="0" smtClean="0"/>
              <a:t> </a:t>
            </a:r>
            <a:r>
              <a:rPr lang="en-US" sz="2500" dirty="0" err="1" smtClean="0"/>
              <a:t>проблемом</a:t>
            </a:r>
            <a:r>
              <a:rPr lang="en-US" sz="2500" dirty="0" smtClean="0"/>
              <a:t> </a:t>
            </a:r>
            <a:r>
              <a:rPr lang="en-US" sz="2500" dirty="0" err="1" smtClean="0"/>
              <a:t>проналажења</a:t>
            </a:r>
            <a:r>
              <a:rPr lang="en-US" sz="2500" dirty="0" smtClean="0"/>
              <a:t> </a:t>
            </a:r>
            <a:r>
              <a:rPr lang="en-US" sz="2500" dirty="0" err="1" smtClean="0"/>
              <a:t>недостајуће</a:t>
            </a:r>
            <a:r>
              <a:rPr lang="en-US" sz="2500" dirty="0" smtClean="0"/>
              <a:t> </a:t>
            </a:r>
            <a:r>
              <a:rPr lang="en-US" sz="2500" dirty="0" err="1" smtClean="0"/>
              <a:t>карике</a:t>
            </a:r>
            <a:r>
              <a:rPr lang="en-US" sz="2500" dirty="0" smtClean="0"/>
              <a:t> </a:t>
            </a:r>
            <a:r>
              <a:rPr lang="en-US" sz="2500" dirty="0" err="1" smtClean="0"/>
              <a:t>између</a:t>
            </a:r>
            <a:r>
              <a:rPr lang="en-US" sz="2500" dirty="0" smtClean="0"/>
              <a:t> </a:t>
            </a:r>
            <a:r>
              <a:rPr lang="en-US" sz="2500" dirty="0" err="1" smtClean="0"/>
              <a:t>животиња</a:t>
            </a:r>
            <a:r>
              <a:rPr lang="en-US" sz="2500" dirty="0" smtClean="0"/>
              <a:t> и </a:t>
            </a:r>
            <a:r>
              <a:rPr lang="en-US" sz="2500" dirty="0" err="1" smtClean="0"/>
              <a:t>човека</a:t>
            </a:r>
            <a:r>
              <a:rPr lang="en-US" sz="2500" dirty="0" smtClean="0"/>
              <a:t>, у </a:t>
            </a:r>
            <a:r>
              <a:rPr lang="en-US" sz="2500" dirty="0" err="1" smtClean="0"/>
              <a:t>ланцу</a:t>
            </a:r>
            <a:r>
              <a:rPr lang="en-US" sz="2500" dirty="0" smtClean="0"/>
              <a:t> </a:t>
            </a:r>
            <a:r>
              <a:rPr lang="en-US" sz="2500" dirty="0" err="1" smtClean="0"/>
              <a:t>еволуције</a:t>
            </a:r>
            <a:r>
              <a:rPr lang="en-US" sz="2500" dirty="0" smtClean="0"/>
              <a:t>. У </a:t>
            </a:r>
            <a:r>
              <a:rPr lang="en-US" sz="2500" dirty="0" err="1" smtClean="0"/>
              <a:t>раним</a:t>
            </a:r>
            <a:r>
              <a:rPr lang="en-US" sz="2500" dirty="0" smtClean="0"/>
              <a:t> </a:t>
            </a:r>
            <a:r>
              <a:rPr lang="en-US" sz="2500" dirty="0" err="1" smtClean="0"/>
              <a:t>делима</a:t>
            </a:r>
            <a:r>
              <a:rPr lang="en-US" sz="2500" dirty="0" smtClean="0"/>
              <a:t> </a:t>
            </a:r>
            <a:r>
              <a:rPr lang="en-US" sz="2500" dirty="0" err="1" smtClean="0"/>
              <a:t>Макса</a:t>
            </a:r>
            <a:r>
              <a:rPr lang="en-US" sz="2500" dirty="0" smtClean="0"/>
              <a:t> </a:t>
            </a:r>
            <a:r>
              <a:rPr lang="en-US" sz="2500" dirty="0" err="1" smtClean="0"/>
              <a:t>Клингера</a:t>
            </a:r>
            <a:r>
              <a:rPr lang="en-US" sz="2500" dirty="0" smtClean="0"/>
              <a:t> </a:t>
            </a:r>
            <a:r>
              <a:rPr lang="en-US" sz="2500" dirty="0" err="1" smtClean="0"/>
              <a:t>теме</a:t>
            </a:r>
            <a:r>
              <a:rPr lang="en-US" sz="2500" dirty="0" smtClean="0"/>
              <a:t> </a:t>
            </a:r>
            <a:r>
              <a:rPr lang="en-US" sz="2500" dirty="0" err="1" smtClean="0"/>
              <a:t>су</a:t>
            </a:r>
            <a:r>
              <a:rPr lang="en-US" sz="2500" dirty="0" smtClean="0"/>
              <a:t> </a:t>
            </a:r>
            <a:r>
              <a:rPr lang="en-US" sz="2500" dirty="0" err="1" smtClean="0"/>
              <a:t>везане</a:t>
            </a:r>
            <a:r>
              <a:rPr lang="en-US" sz="2500" dirty="0" smtClean="0"/>
              <a:t> </a:t>
            </a:r>
            <a:r>
              <a:rPr lang="en-US" sz="2500" dirty="0" err="1" smtClean="0"/>
              <a:t>за</a:t>
            </a:r>
            <a:r>
              <a:rPr lang="en-US" sz="2500" dirty="0" smtClean="0"/>
              <a:t> </a:t>
            </a:r>
            <a:r>
              <a:rPr lang="en-US" sz="2500" dirty="0" err="1" smtClean="0"/>
              <a:t>дарвинистички</a:t>
            </a:r>
            <a:r>
              <a:rPr lang="en-US" sz="2500" dirty="0" smtClean="0"/>
              <a:t> </a:t>
            </a:r>
            <a:r>
              <a:rPr lang="en-US" sz="2500" dirty="0" err="1" smtClean="0"/>
              <a:t>доказ</a:t>
            </a:r>
            <a:r>
              <a:rPr lang="en-US" sz="2500" dirty="0" smtClean="0"/>
              <a:t> о </a:t>
            </a:r>
            <a:r>
              <a:rPr lang="en-US" sz="2500" dirty="0" err="1" smtClean="0"/>
              <a:t>окрутним</a:t>
            </a:r>
            <a:r>
              <a:rPr lang="en-US" sz="2500" dirty="0" smtClean="0"/>
              <a:t> </a:t>
            </a:r>
            <a:r>
              <a:rPr lang="en-US" sz="2500" dirty="0" err="1" smtClean="0"/>
              <a:t>лекцијама</a:t>
            </a:r>
            <a:r>
              <a:rPr lang="en-US" sz="2500" dirty="0" smtClean="0"/>
              <a:t> </a:t>
            </a:r>
            <a:r>
              <a:rPr lang="en-US" sz="2500" dirty="0" err="1" smtClean="0"/>
              <a:t>преживљавања</a:t>
            </a:r>
            <a:r>
              <a:rPr lang="en-US" sz="2500" dirty="0" smtClean="0"/>
              <a:t>, </a:t>
            </a:r>
            <a:r>
              <a:rPr lang="en-US" sz="2500" dirty="0" err="1" smtClean="0"/>
              <a:t>доминацији</a:t>
            </a:r>
            <a:r>
              <a:rPr lang="en-US" sz="2500" dirty="0" smtClean="0"/>
              <a:t> и </a:t>
            </a:r>
            <a:r>
              <a:rPr lang="en-US" sz="2500" dirty="0" err="1" smtClean="0"/>
              <a:t>смрти</a:t>
            </a:r>
            <a:r>
              <a:rPr lang="en-US" sz="2500" dirty="0" smtClean="0"/>
              <a:t>. </a:t>
            </a:r>
            <a:r>
              <a:rPr lang="en-US" sz="2500" dirty="0" err="1" smtClean="0"/>
              <a:t>Франц</a:t>
            </a:r>
            <a:r>
              <a:rPr lang="en-US" sz="2500" dirty="0" smtClean="0"/>
              <a:t> </a:t>
            </a:r>
            <a:r>
              <a:rPr lang="en-US" sz="2500" dirty="0" err="1" smtClean="0"/>
              <a:t>фон</a:t>
            </a:r>
            <a:r>
              <a:rPr lang="en-US" sz="2500" dirty="0" smtClean="0"/>
              <a:t> </a:t>
            </a:r>
            <a:r>
              <a:rPr lang="en-US" sz="2500" dirty="0" err="1" smtClean="0"/>
              <a:t>Штук</a:t>
            </a:r>
            <a:r>
              <a:rPr lang="en-US" sz="2500" dirty="0" smtClean="0"/>
              <a:t> </a:t>
            </a:r>
            <a:r>
              <a:rPr lang="en-US" sz="2500" dirty="0" err="1" smtClean="0"/>
              <a:t>је</a:t>
            </a:r>
            <a:r>
              <a:rPr lang="en-US" sz="2500" dirty="0" smtClean="0"/>
              <a:t> </a:t>
            </a:r>
            <a:r>
              <a:rPr lang="en-US" sz="2500" dirty="0" err="1" smtClean="0"/>
              <a:t>такође</a:t>
            </a:r>
            <a:r>
              <a:rPr lang="en-US" sz="2500" dirty="0" smtClean="0"/>
              <a:t> </a:t>
            </a:r>
            <a:r>
              <a:rPr lang="en-US" sz="2500" dirty="0" err="1" smtClean="0"/>
              <a:t>стварао</a:t>
            </a:r>
            <a:r>
              <a:rPr lang="en-US" sz="2500" dirty="0" smtClean="0"/>
              <a:t> </a:t>
            </a:r>
            <a:r>
              <a:rPr lang="en-US" sz="2500" dirty="0" err="1" smtClean="0"/>
              <a:t>сцене</a:t>
            </a:r>
            <a:r>
              <a:rPr lang="en-US" sz="2500" dirty="0" smtClean="0"/>
              <a:t> </a:t>
            </a:r>
            <a:r>
              <a:rPr lang="en-US" sz="2500" dirty="0" err="1" smtClean="0"/>
              <a:t>такмичења</a:t>
            </a:r>
            <a:r>
              <a:rPr lang="en-US" sz="2500" dirty="0" smtClean="0"/>
              <a:t>, </a:t>
            </a:r>
            <a:r>
              <a:rPr lang="en-US" sz="2500" dirty="0" err="1" smtClean="0"/>
              <a:t>борбе</a:t>
            </a:r>
            <a:r>
              <a:rPr lang="en-US" sz="2500" dirty="0" smtClean="0"/>
              <a:t> и </a:t>
            </a:r>
            <a:r>
              <a:rPr lang="en-US" sz="2500" dirty="0" err="1" smtClean="0"/>
              <a:t>смрти</a:t>
            </a:r>
            <a:r>
              <a:rPr lang="en-US" sz="2500" dirty="0" smtClean="0"/>
              <a:t>, </a:t>
            </a:r>
            <a:r>
              <a:rPr lang="en-US" sz="2500" dirty="0" err="1" smtClean="0"/>
              <a:t>које</a:t>
            </a:r>
            <a:r>
              <a:rPr lang="en-US" sz="2500" dirty="0" smtClean="0"/>
              <a:t> </a:t>
            </a:r>
            <a:r>
              <a:rPr lang="en-US" sz="2500" dirty="0" err="1" smtClean="0"/>
              <a:t>су</a:t>
            </a:r>
            <a:r>
              <a:rPr lang="en-US" sz="2500" dirty="0" smtClean="0"/>
              <a:t> </a:t>
            </a:r>
            <a:r>
              <a:rPr lang="en-US" sz="2500" dirty="0" err="1" smtClean="0"/>
              <a:t>биле</a:t>
            </a:r>
            <a:r>
              <a:rPr lang="en-US" sz="2500" dirty="0" smtClean="0"/>
              <a:t> </a:t>
            </a:r>
            <a:r>
              <a:rPr lang="en-US" sz="2500" dirty="0" err="1" smtClean="0"/>
              <a:t>надахнуте</a:t>
            </a:r>
            <a:r>
              <a:rPr lang="en-US" sz="2500" dirty="0" smtClean="0"/>
              <a:t> </a:t>
            </a:r>
            <a:r>
              <a:rPr lang="en-US" sz="2500" dirty="0" err="1" smtClean="0"/>
              <a:t>Дарвиновим</a:t>
            </a:r>
            <a:r>
              <a:rPr lang="en-US" sz="2500" dirty="0" smtClean="0"/>
              <a:t> </a:t>
            </a:r>
            <a:r>
              <a:rPr lang="en-US" sz="2500" dirty="0" err="1" smtClean="0"/>
              <a:t>идејама</a:t>
            </a:r>
            <a:r>
              <a:rPr lang="en-US" sz="25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 smtClean="0"/>
              <a:t>Рад</a:t>
            </a:r>
            <a:r>
              <a:rPr lang="en-US" sz="1400" dirty="0" smtClean="0"/>
              <a:t> </a:t>
            </a:r>
            <a:r>
              <a:rPr lang="en-US" sz="1400" dirty="0" err="1" smtClean="0"/>
              <a:t>Арнолда</a:t>
            </a:r>
            <a:r>
              <a:rPr lang="en-US" sz="1400" dirty="0" smtClean="0"/>
              <a:t> </a:t>
            </a:r>
            <a:r>
              <a:rPr lang="en-US" sz="1400" dirty="0" err="1" smtClean="0"/>
              <a:t>Беклина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представља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прилику</a:t>
            </a:r>
            <a:r>
              <a:rPr lang="en-US" sz="1400" dirty="0" smtClean="0"/>
              <a:t> </a:t>
            </a:r>
            <a:r>
              <a:rPr lang="en-US" sz="1400" dirty="0" err="1" smtClean="0"/>
              <a:t>да</a:t>
            </a:r>
            <a:r>
              <a:rPr lang="en-US" sz="1400" dirty="0" smtClean="0"/>
              <a:t> </a:t>
            </a:r>
            <a:r>
              <a:rPr lang="en-US" sz="1400" dirty="0" err="1" smtClean="0"/>
              <a:t>се</a:t>
            </a:r>
            <a:r>
              <a:rPr lang="en-US" sz="1400" dirty="0" smtClean="0"/>
              <a:t> </a:t>
            </a:r>
            <a:r>
              <a:rPr lang="en-US" sz="1400" dirty="0" err="1" smtClean="0"/>
              <a:t>упознамо</a:t>
            </a:r>
            <a:r>
              <a:rPr lang="en-US" sz="1400" dirty="0" smtClean="0"/>
              <a:t> </a:t>
            </a:r>
            <a:r>
              <a:rPr lang="en-US" sz="1400" dirty="0" err="1" smtClean="0"/>
              <a:t>са</a:t>
            </a:r>
            <a:r>
              <a:rPr lang="en-US" sz="1400" dirty="0" smtClean="0"/>
              <a:t> </a:t>
            </a:r>
            <a:r>
              <a:rPr lang="en-US" sz="1400" dirty="0" err="1" smtClean="0"/>
              <a:t>неким</a:t>
            </a:r>
            <a:r>
              <a:rPr lang="en-US" sz="1400" dirty="0" smtClean="0"/>
              <a:t> </a:t>
            </a:r>
            <a:r>
              <a:rPr lang="en-US" sz="1400" dirty="0" err="1" smtClean="0"/>
              <a:t>од</a:t>
            </a:r>
            <a:r>
              <a:rPr lang="en-US" sz="1400" dirty="0" smtClean="0"/>
              <a:t> </a:t>
            </a:r>
            <a:r>
              <a:rPr lang="en-US" sz="1400" dirty="0" err="1" smtClean="0"/>
              <a:t>импликација</a:t>
            </a:r>
            <a:r>
              <a:rPr lang="en-US" sz="1400" dirty="0" smtClean="0"/>
              <a:t> </a:t>
            </a:r>
            <a:r>
              <a:rPr lang="en-US" sz="1400" dirty="0" err="1" smtClean="0"/>
              <a:t>дарвинизма</a:t>
            </a:r>
            <a:r>
              <a:rPr lang="en-US" sz="1400" dirty="0" smtClean="0"/>
              <a:t> у </a:t>
            </a:r>
            <a:r>
              <a:rPr lang="en-US" sz="1400" dirty="0" err="1" smtClean="0"/>
              <a:t>деветнаестовековном</a:t>
            </a:r>
            <a:r>
              <a:rPr lang="en-US" sz="1400" dirty="0" smtClean="0"/>
              <a:t> </a:t>
            </a:r>
            <a:r>
              <a:rPr lang="en-US" sz="1400" dirty="0" err="1" smtClean="0"/>
              <a:t>сликарству</a:t>
            </a:r>
            <a:r>
              <a:rPr lang="en-US" sz="1400" dirty="0" smtClean="0"/>
              <a:t> у </a:t>
            </a:r>
            <a:r>
              <a:rPr lang="en-US" sz="1400" dirty="0" err="1" smtClean="0"/>
              <a:t>Немачкој</a:t>
            </a:r>
            <a:r>
              <a:rPr lang="en-US" sz="1400" dirty="0" smtClean="0"/>
              <a:t>. </a:t>
            </a:r>
            <a:r>
              <a:rPr lang="en-US" sz="1400" dirty="0" err="1" smtClean="0"/>
              <a:t>Фундаментално</a:t>
            </a:r>
            <a:r>
              <a:rPr lang="en-US" sz="1400" dirty="0" smtClean="0"/>
              <a:t>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схватање</a:t>
            </a:r>
            <a:r>
              <a:rPr lang="en-US" sz="1400" dirty="0" smtClean="0"/>
              <a:t> </a:t>
            </a:r>
            <a:r>
              <a:rPr lang="en-US" sz="1400" dirty="0" err="1" smtClean="0"/>
              <a:t>његовог</a:t>
            </a:r>
            <a:r>
              <a:rPr lang="en-US" sz="1400" dirty="0" smtClean="0"/>
              <a:t> </a:t>
            </a:r>
            <a:r>
              <a:rPr lang="en-US" sz="1400" dirty="0" err="1" smtClean="0"/>
              <a:t>дела</a:t>
            </a:r>
            <a:r>
              <a:rPr lang="en-US" sz="1400" dirty="0" smtClean="0"/>
              <a:t> у </a:t>
            </a:r>
            <a:r>
              <a:rPr lang="en-US" sz="1400" dirty="0" err="1" smtClean="0"/>
              <a:t>оквирима</a:t>
            </a:r>
            <a:r>
              <a:rPr lang="en-US" sz="1400" dirty="0" smtClean="0"/>
              <a:t> </a:t>
            </a:r>
            <a:r>
              <a:rPr lang="en-US" sz="1400" dirty="0" err="1" smtClean="0"/>
              <a:t>овог</a:t>
            </a:r>
            <a:r>
              <a:rPr lang="en-US" sz="1400" dirty="0" smtClean="0"/>
              <a:t> </a:t>
            </a:r>
            <a:r>
              <a:rPr lang="en-US" sz="1400" dirty="0" err="1" smtClean="0"/>
              <a:t>концепта</a:t>
            </a:r>
            <a:r>
              <a:rPr lang="en-US" sz="1400" dirty="0" smtClean="0"/>
              <a:t> </a:t>
            </a:r>
            <a:r>
              <a:rPr lang="en-US" sz="1400" dirty="0" err="1" smtClean="0"/>
              <a:t>јесте</a:t>
            </a:r>
            <a:r>
              <a:rPr lang="en-US" sz="1400" dirty="0" smtClean="0"/>
              <a:t> </a:t>
            </a:r>
            <a:r>
              <a:rPr lang="en-US" sz="1400" dirty="0" err="1" smtClean="0"/>
              <a:t>запис</a:t>
            </a:r>
            <a:r>
              <a:rPr lang="en-US" sz="1400" dirty="0" smtClean="0"/>
              <a:t> </a:t>
            </a:r>
            <a:r>
              <a:rPr lang="en-US" sz="1400" dirty="0" err="1" smtClean="0"/>
              <a:t>Сигмунда</a:t>
            </a:r>
            <a:r>
              <a:rPr lang="en-US" sz="1400" dirty="0" smtClean="0"/>
              <a:t> </a:t>
            </a:r>
            <a:r>
              <a:rPr lang="en-US" sz="1400" dirty="0" err="1" smtClean="0"/>
              <a:t>Фројда</a:t>
            </a:r>
            <a:r>
              <a:rPr lang="en-US" sz="1400" dirty="0" smtClean="0"/>
              <a:t> </a:t>
            </a:r>
            <a:r>
              <a:rPr lang="en-US" sz="1400" dirty="0" err="1" smtClean="0"/>
              <a:t>из</a:t>
            </a:r>
            <a:r>
              <a:rPr lang="en-US" sz="1400" dirty="0" smtClean="0"/>
              <a:t> 1917. </a:t>
            </a:r>
            <a:r>
              <a:rPr lang="en-US" sz="1400" dirty="0" err="1" smtClean="0"/>
              <a:t>који</a:t>
            </a:r>
            <a:r>
              <a:rPr lang="en-US" sz="1400" dirty="0" smtClean="0"/>
              <a:t> </a:t>
            </a:r>
            <a:r>
              <a:rPr lang="en-US" sz="1400" dirty="0" err="1" smtClean="0"/>
              <a:t>каже</a:t>
            </a:r>
            <a:r>
              <a:rPr lang="en-US" sz="1400" dirty="0" smtClean="0"/>
              <a:t>: </a:t>
            </a:r>
            <a:r>
              <a:rPr lang="en-US" sz="1400" i="1" dirty="0" err="1" smtClean="0"/>
              <a:t>Сви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ми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знамо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да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су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нешто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мање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од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пре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пола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века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Чарлс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Дарвин</a:t>
            </a:r>
            <a:r>
              <a:rPr lang="en-US" sz="1400" i="1" dirty="0" smtClean="0"/>
              <a:t> и </a:t>
            </a:r>
            <a:r>
              <a:rPr lang="en-US" sz="1400" i="1" dirty="0" err="1" smtClean="0"/>
              <a:t>његови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следбеници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ставили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тачку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на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све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претпоставке</a:t>
            </a:r>
            <a:r>
              <a:rPr lang="en-US" sz="1400" i="1" dirty="0" smtClean="0"/>
              <a:t> о </a:t>
            </a:r>
            <a:r>
              <a:rPr lang="en-US" sz="1400" i="1" dirty="0" err="1" smtClean="0"/>
              <a:t>човеку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Човек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није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другачији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од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животиња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нити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супериорнији</a:t>
            </a:r>
            <a:r>
              <a:rPr lang="en-US" sz="1400" i="1" dirty="0" smtClean="0"/>
              <a:t> у </a:t>
            </a:r>
            <a:r>
              <a:rPr lang="en-US" sz="1400" i="1" dirty="0" err="1" smtClean="0"/>
              <a:t>односу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на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њих</a:t>
            </a:r>
            <a:r>
              <a:rPr lang="en-US" sz="1400" i="1" dirty="0" smtClean="0"/>
              <a:t>; </a:t>
            </a:r>
            <a:r>
              <a:rPr lang="en-US" sz="1400" i="1" dirty="0" err="1" smtClean="0"/>
              <a:t>он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је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сам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анималног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порекла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сличнији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неким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врстама</a:t>
            </a:r>
            <a:r>
              <a:rPr lang="en-US" sz="1400" i="1" dirty="0" smtClean="0"/>
              <a:t> и </a:t>
            </a:r>
            <a:r>
              <a:rPr lang="en-US" sz="1400" i="1" dirty="0" err="1" smtClean="0"/>
              <a:t>удаљенији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од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других</a:t>
            </a:r>
            <a:r>
              <a:rPr lang="sr-Cyrl-RS" sz="1400" dirty="0" smtClean="0"/>
              <a:t>.</a:t>
            </a:r>
            <a:endParaRPr lang="en-US" sz="1400" dirty="0"/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69876"/>
            <a:ext cx="2786082" cy="4948742"/>
          </a:xfrm>
          <a:prstGeom prst="rect">
            <a:avLst/>
          </a:prstGeom>
        </p:spPr>
      </p:pic>
      <p:pic>
        <p:nvPicPr>
          <p:cNvPr id="6" name="Picture 5" descr="Pictu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34282"/>
            <a:ext cx="3929058" cy="5021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6211669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Арнолд Беклин, </a:t>
            </a:r>
            <a:r>
              <a:rPr lang="sr-Cyrl-RS" b="1" i="1" dirty="0" smtClean="0"/>
              <a:t>Рађање Венере</a:t>
            </a:r>
            <a:r>
              <a:rPr lang="sr-Cyrl-RS" dirty="0" smtClean="0"/>
              <a:t>, </a:t>
            </a:r>
            <a:r>
              <a:rPr lang="sr-Latn-RS" dirty="0" smtClean="0"/>
              <a:t>1868/1869.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6211669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Арнолд Беклин, </a:t>
            </a:r>
            <a:r>
              <a:rPr lang="sr-Cyrl-RS" b="1" i="1" dirty="0" smtClean="0"/>
              <a:t>Венера Анадиомена</a:t>
            </a:r>
            <a:r>
              <a:rPr lang="sr-Cyrl-RS" dirty="0" smtClean="0"/>
              <a:t>, </a:t>
            </a:r>
            <a:r>
              <a:rPr lang="sr-Latn-RS" dirty="0" smtClean="0"/>
              <a:t>1872.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13795</Words>
  <Application>Microsoft Office PowerPoint</Application>
  <PresentationFormat>On-screen Show (4:3)</PresentationFormat>
  <Paragraphs>146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Дарвинизам у визуелној култури Европе у 19. веку</vt:lpstr>
      <vt:lpstr>Slide 2</vt:lpstr>
      <vt:lpstr>Slide 3</vt:lpstr>
      <vt:lpstr>Slide 4</vt:lpstr>
      <vt:lpstr>                                                              Борба за опстанак (надметање у економији природе)      Природна селекција                                                               Полно одабирање</vt:lpstr>
      <vt:lpstr>                  Анимално порекло људског рода (популаризација волунтаристичке филозофије)                   Генерални страх од пада моралних вредности </vt:lpstr>
      <vt:lpstr>Немачка (потрага за недостајућом кариком, борба за опстанак,  анимални динамизам)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Француска (репрезентација праисторијског човека)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Аустрија (Хекелов монизам)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Енглеска (Трансцедентални еволуционизам Џорџа Фредерика Вотса)</vt:lpstr>
      <vt:lpstr>Slide 49</vt:lpstr>
      <vt:lpstr>Slide 50</vt:lpstr>
      <vt:lpstr>Slide 51</vt:lpstr>
      <vt:lpstr>Slide 52</vt:lpstr>
      <vt:lpstr>Slide 53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Дарвинизам у визуелној култури Европе у 19. веку</dc:title>
  <dc:creator>Olga</dc:creator>
  <cp:lastModifiedBy>Igor</cp:lastModifiedBy>
  <cp:revision>141</cp:revision>
  <dcterms:created xsi:type="dcterms:W3CDTF">2016-06-15T10:00:28Z</dcterms:created>
  <dcterms:modified xsi:type="dcterms:W3CDTF">2021-05-20T10:06:01Z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2478234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